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6B8D7A5-3147-4F4D-87B0-30F42E6990DF}" v="1" dt="2021-08-29T11:26:19.78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9"/>
  </p:normalViewPr>
  <p:slideViewPr>
    <p:cSldViewPr snapToGrid="0" snapToObjects="1">
      <p:cViewPr varScale="1">
        <p:scale>
          <a:sx n="104" d="100"/>
          <a:sy n="104" d="100"/>
        </p:scale>
        <p:origin x="896"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DE8B41-BB1E-2940-B6FE-07CEB506E163}" type="datetimeFigureOut">
              <a:rPr lang="en-US" smtClean="0"/>
              <a:t>8/29/21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D75D53-EA93-3842-96E2-52CFA40D0DDB}" type="slidenum">
              <a:rPr lang="en-US" smtClean="0"/>
              <a:t>‹#›</a:t>
            </a:fld>
            <a:endParaRPr lang="en-US" dirty="0"/>
          </a:p>
        </p:txBody>
      </p:sp>
    </p:spTree>
    <p:extLst>
      <p:ext uri="{BB962C8B-B14F-4D97-AF65-F5344CB8AC3E}">
        <p14:creationId xmlns:p14="http://schemas.microsoft.com/office/powerpoint/2010/main" val="6679700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EBC4F-1811-4845-B970-A5B34A75C0AD}"/>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991DD5B1-C69B-374E-9007-EB0318E9125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DC7179A5-33C0-F345-B7AE-BD5DEA98828C}"/>
              </a:ext>
            </a:extLst>
          </p:cNvPr>
          <p:cNvSpPr>
            <a:spLocks noGrp="1"/>
          </p:cNvSpPr>
          <p:nvPr>
            <p:ph type="dt" sz="half" idx="10"/>
          </p:nvPr>
        </p:nvSpPr>
        <p:spPr/>
        <p:txBody>
          <a:bodyPr/>
          <a:lstStyle/>
          <a:p>
            <a:fld id="{7C2AF406-4A8D-EE49-ADA0-3E4B71DBDC67}" type="datetime1">
              <a:rPr lang="en-IN" smtClean="0"/>
              <a:t>29/08/21</a:t>
            </a:fld>
            <a:endParaRPr lang="en-US" dirty="0"/>
          </a:p>
        </p:txBody>
      </p:sp>
      <p:sp>
        <p:nvSpPr>
          <p:cNvPr id="5" name="Footer Placeholder 4">
            <a:extLst>
              <a:ext uri="{FF2B5EF4-FFF2-40B4-BE49-F238E27FC236}">
                <a16:creationId xmlns:a16="http://schemas.microsoft.com/office/drawing/2014/main" id="{BAE0BE2C-719B-664F-8063-A412001CC73D}"/>
              </a:ext>
            </a:extLst>
          </p:cNvPr>
          <p:cNvSpPr>
            <a:spLocks noGrp="1"/>
          </p:cNvSpPr>
          <p:nvPr>
            <p:ph type="ftr" sz="quarter" idx="11"/>
          </p:nvPr>
        </p:nvSpPr>
        <p:spPr/>
        <p:txBody>
          <a:bodyPr/>
          <a:lstStyle/>
          <a:p>
            <a:r>
              <a:rPr lang="en-US" dirty="0"/>
              <a:t>Michael Holding Book Summary - Shiv</a:t>
            </a:r>
          </a:p>
        </p:txBody>
      </p:sp>
      <p:sp>
        <p:nvSpPr>
          <p:cNvPr id="6" name="Slide Number Placeholder 5">
            <a:extLst>
              <a:ext uri="{FF2B5EF4-FFF2-40B4-BE49-F238E27FC236}">
                <a16:creationId xmlns:a16="http://schemas.microsoft.com/office/drawing/2014/main" id="{7C184C7C-A040-F242-A55C-AD320F7F54E8}"/>
              </a:ext>
            </a:extLst>
          </p:cNvPr>
          <p:cNvSpPr>
            <a:spLocks noGrp="1"/>
          </p:cNvSpPr>
          <p:nvPr>
            <p:ph type="sldNum" sz="quarter" idx="12"/>
          </p:nvPr>
        </p:nvSpPr>
        <p:spPr/>
        <p:txBody>
          <a:bodyPr/>
          <a:lstStyle/>
          <a:p>
            <a:fld id="{E94944A2-38C7-094B-94B2-9EF905A145B7}" type="slidenum">
              <a:rPr lang="en-US" smtClean="0"/>
              <a:t>‹#›</a:t>
            </a:fld>
            <a:endParaRPr lang="en-US" dirty="0"/>
          </a:p>
        </p:txBody>
      </p:sp>
    </p:spTree>
    <p:extLst>
      <p:ext uri="{BB962C8B-B14F-4D97-AF65-F5344CB8AC3E}">
        <p14:creationId xmlns:p14="http://schemas.microsoft.com/office/powerpoint/2010/main" val="1657046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A48D3-3935-8E4D-A52D-04A775FF03C5}"/>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95DAF833-1E09-374D-8D1E-5355F67B305D}"/>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37E69B8-4635-2E4B-832B-8D9C90CA579B}"/>
              </a:ext>
            </a:extLst>
          </p:cNvPr>
          <p:cNvSpPr>
            <a:spLocks noGrp="1"/>
          </p:cNvSpPr>
          <p:nvPr>
            <p:ph type="dt" sz="half" idx="10"/>
          </p:nvPr>
        </p:nvSpPr>
        <p:spPr/>
        <p:txBody>
          <a:bodyPr/>
          <a:lstStyle/>
          <a:p>
            <a:fld id="{6F11D0FD-40EF-7047-8C13-8B34286EB589}" type="datetime1">
              <a:rPr lang="en-IN" smtClean="0"/>
              <a:t>29/08/21</a:t>
            </a:fld>
            <a:endParaRPr lang="en-US" dirty="0"/>
          </a:p>
        </p:txBody>
      </p:sp>
      <p:sp>
        <p:nvSpPr>
          <p:cNvPr id="5" name="Footer Placeholder 4">
            <a:extLst>
              <a:ext uri="{FF2B5EF4-FFF2-40B4-BE49-F238E27FC236}">
                <a16:creationId xmlns:a16="http://schemas.microsoft.com/office/drawing/2014/main" id="{66A35E0E-8D67-DF4C-BADC-D44E02BE8CD8}"/>
              </a:ext>
            </a:extLst>
          </p:cNvPr>
          <p:cNvSpPr>
            <a:spLocks noGrp="1"/>
          </p:cNvSpPr>
          <p:nvPr>
            <p:ph type="ftr" sz="quarter" idx="11"/>
          </p:nvPr>
        </p:nvSpPr>
        <p:spPr/>
        <p:txBody>
          <a:bodyPr/>
          <a:lstStyle/>
          <a:p>
            <a:r>
              <a:rPr lang="en-US" dirty="0"/>
              <a:t>Michael Holding Book Summary - Shiv</a:t>
            </a:r>
          </a:p>
        </p:txBody>
      </p:sp>
      <p:sp>
        <p:nvSpPr>
          <p:cNvPr id="6" name="Slide Number Placeholder 5">
            <a:extLst>
              <a:ext uri="{FF2B5EF4-FFF2-40B4-BE49-F238E27FC236}">
                <a16:creationId xmlns:a16="http://schemas.microsoft.com/office/drawing/2014/main" id="{A5335B73-57B7-9046-88B7-1E5E41A88873}"/>
              </a:ext>
            </a:extLst>
          </p:cNvPr>
          <p:cNvSpPr>
            <a:spLocks noGrp="1"/>
          </p:cNvSpPr>
          <p:nvPr>
            <p:ph type="sldNum" sz="quarter" idx="12"/>
          </p:nvPr>
        </p:nvSpPr>
        <p:spPr/>
        <p:txBody>
          <a:bodyPr/>
          <a:lstStyle/>
          <a:p>
            <a:fld id="{E94944A2-38C7-094B-94B2-9EF905A145B7}" type="slidenum">
              <a:rPr lang="en-US" smtClean="0"/>
              <a:t>‹#›</a:t>
            </a:fld>
            <a:endParaRPr lang="en-US" dirty="0"/>
          </a:p>
        </p:txBody>
      </p:sp>
    </p:spTree>
    <p:extLst>
      <p:ext uri="{BB962C8B-B14F-4D97-AF65-F5344CB8AC3E}">
        <p14:creationId xmlns:p14="http://schemas.microsoft.com/office/powerpoint/2010/main" val="325612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0E11B1A-0DF8-7242-9698-18A046401DA6}"/>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566463A2-2198-2446-B9F4-86FE34F92B8A}"/>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E40D6DF-B4BF-F542-9F2D-BAD24451DD34}"/>
              </a:ext>
            </a:extLst>
          </p:cNvPr>
          <p:cNvSpPr>
            <a:spLocks noGrp="1"/>
          </p:cNvSpPr>
          <p:nvPr>
            <p:ph type="dt" sz="half" idx="10"/>
          </p:nvPr>
        </p:nvSpPr>
        <p:spPr/>
        <p:txBody>
          <a:bodyPr/>
          <a:lstStyle/>
          <a:p>
            <a:fld id="{753CB36D-F8EC-5C4F-B3F3-5A367E142346}" type="datetime1">
              <a:rPr lang="en-IN" smtClean="0"/>
              <a:t>29/08/21</a:t>
            </a:fld>
            <a:endParaRPr lang="en-US" dirty="0"/>
          </a:p>
        </p:txBody>
      </p:sp>
      <p:sp>
        <p:nvSpPr>
          <p:cNvPr id="5" name="Footer Placeholder 4">
            <a:extLst>
              <a:ext uri="{FF2B5EF4-FFF2-40B4-BE49-F238E27FC236}">
                <a16:creationId xmlns:a16="http://schemas.microsoft.com/office/drawing/2014/main" id="{B3DCB9F3-27F2-F840-9906-88F91E025843}"/>
              </a:ext>
            </a:extLst>
          </p:cNvPr>
          <p:cNvSpPr>
            <a:spLocks noGrp="1"/>
          </p:cNvSpPr>
          <p:nvPr>
            <p:ph type="ftr" sz="quarter" idx="11"/>
          </p:nvPr>
        </p:nvSpPr>
        <p:spPr/>
        <p:txBody>
          <a:bodyPr/>
          <a:lstStyle/>
          <a:p>
            <a:r>
              <a:rPr lang="en-US" dirty="0"/>
              <a:t>Michael Holding Book Summary - Shiv</a:t>
            </a:r>
          </a:p>
        </p:txBody>
      </p:sp>
      <p:sp>
        <p:nvSpPr>
          <p:cNvPr id="6" name="Slide Number Placeholder 5">
            <a:extLst>
              <a:ext uri="{FF2B5EF4-FFF2-40B4-BE49-F238E27FC236}">
                <a16:creationId xmlns:a16="http://schemas.microsoft.com/office/drawing/2014/main" id="{156761E5-3F8A-0648-BAE2-A69E245CE10A}"/>
              </a:ext>
            </a:extLst>
          </p:cNvPr>
          <p:cNvSpPr>
            <a:spLocks noGrp="1"/>
          </p:cNvSpPr>
          <p:nvPr>
            <p:ph type="sldNum" sz="quarter" idx="12"/>
          </p:nvPr>
        </p:nvSpPr>
        <p:spPr/>
        <p:txBody>
          <a:bodyPr/>
          <a:lstStyle/>
          <a:p>
            <a:fld id="{E94944A2-38C7-094B-94B2-9EF905A145B7}" type="slidenum">
              <a:rPr lang="en-US" smtClean="0"/>
              <a:t>‹#›</a:t>
            </a:fld>
            <a:endParaRPr lang="en-US" dirty="0"/>
          </a:p>
        </p:txBody>
      </p:sp>
    </p:spTree>
    <p:extLst>
      <p:ext uri="{BB962C8B-B14F-4D97-AF65-F5344CB8AC3E}">
        <p14:creationId xmlns:p14="http://schemas.microsoft.com/office/powerpoint/2010/main" val="203850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936819-2D7A-D74C-A1D7-6EDA65320919}"/>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E3B02588-B0A6-934D-B3A5-D76F4571B1C9}"/>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5F9D39B-11EF-B44C-BC3C-BEF6ACAF99EC}"/>
              </a:ext>
            </a:extLst>
          </p:cNvPr>
          <p:cNvSpPr>
            <a:spLocks noGrp="1"/>
          </p:cNvSpPr>
          <p:nvPr>
            <p:ph type="dt" sz="half" idx="10"/>
          </p:nvPr>
        </p:nvSpPr>
        <p:spPr/>
        <p:txBody>
          <a:bodyPr/>
          <a:lstStyle/>
          <a:p>
            <a:fld id="{1345879B-9A6F-A843-8378-C657115C6CCD}" type="datetime1">
              <a:rPr lang="en-IN" smtClean="0"/>
              <a:t>29/08/21</a:t>
            </a:fld>
            <a:endParaRPr lang="en-US" dirty="0"/>
          </a:p>
        </p:txBody>
      </p:sp>
      <p:sp>
        <p:nvSpPr>
          <p:cNvPr id="5" name="Footer Placeholder 4">
            <a:extLst>
              <a:ext uri="{FF2B5EF4-FFF2-40B4-BE49-F238E27FC236}">
                <a16:creationId xmlns:a16="http://schemas.microsoft.com/office/drawing/2014/main" id="{E1DAC526-868E-0545-AB34-80AFA3B49AF8}"/>
              </a:ext>
            </a:extLst>
          </p:cNvPr>
          <p:cNvSpPr>
            <a:spLocks noGrp="1"/>
          </p:cNvSpPr>
          <p:nvPr>
            <p:ph type="ftr" sz="quarter" idx="11"/>
          </p:nvPr>
        </p:nvSpPr>
        <p:spPr/>
        <p:txBody>
          <a:bodyPr/>
          <a:lstStyle/>
          <a:p>
            <a:r>
              <a:rPr lang="en-US" dirty="0"/>
              <a:t>Michael Holding Book Summary - Shiv</a:t>
            </a:r>
          </a:p>
        </p:txBody>
      </p:sp>
      <p:sp>
        <p:nvSpPr>
          <p:cNvPr id="6" name="Slide Number Placeholder 5">
            <a:extLst>
              <a:ext uri="{FF2B5EF4-FFF2-40B4-BE49-F238E27FC236}">
                <a16:creationId xmlns:a16="http://schemas.microsoft.com/office/drawing/2014/main" id="{39D27E4E-1F1B-0F47-8ED9-A6E5F9E2F86E}"/>
              </a:ext>
            </a:extLst>
          </p:cNvPr>
          <p:cNvSpPr>
            <a:spLocks noGrp="1"/>
          </p:cNvSpPr>
          <p:nvPr>
            <p:ph type="sldNum" sz="quarter" idx="12"/>
          </p:nvPr>
        </p:nvSpPr>
        <p:spPr/>
        <p:txBody>
          <a:bodyPr/>
          <a:lstStyle/>
          <a:p>
            <a:fld id="{E94944A2-38C7-094B-94B2-9EF905A145B7}" type="slidenum">
              <a:rPr lang="en-US" smtClean="0"/>
              <a:t>‹#›</a:t>
            </a:fld>
            <a:endParaRPr lang="en-US" dirty="0"/>
          </a:p>
        </p:txBody>
      </p:sp>
    </p:spTree>
    <p:extLst>
      <p:ext uri="{BB962C8B-B14F-4D97-AF65-F5344CB8AC3E}">
        <p14:creationId xmlns:p14="http://schemas.microsoft.com/office/powerpoint/2010/main" val="3459369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17304-DE66-4D45-8B35-6863002D1F7B}"/>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812CA387-AA7B-6845-AA29-2F4581313AE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88809B0-0383-AD41-96D2-FA4182A07978}"/>
              </a:ext>
            </a:extLst>
          </p:cNvPr>
          <p:cNvSpPr>
            <a:spLocks noGrp="1"/>
          </p:cNvSpPr>
          <p:nvPr>
            <p:ph type="dt" sz="half" idx="10"/>
          </p:nvPr>
        </p:nvSpPr>
        <p:spPr/>
        <p:txBody>
          <a:bodyPr/>
          <a:lstStyle/>
          <a:p>
            <a:fld id="{C7926429-294A-1B4E-BB16-B8A1A165EAD0}" type="datetime1">
              <a:rPr lang="en-IN" smtClean="0"/>
              <a:t>29/08/21</a:t>
            </a:fld>
            <a:endParaRPr lang="en-US" dirty="0"/>
          </a:p>
        </p:txBody>
      </p:sp>
      <p:sp>
        <p:nvSpPr>
          <p:cNvPr id="5" name="Footer Placeholder 4">
            <a:extLst>
              <a:ext uri="{FF2B5EF4-FFF2-40B4-BE49-F238E27FC236}">
                <a16:creationId xmlns:a16="http://schemas.microsoft.com/office/drawing/2014/main" id="{C8EB4828-1BEF-C44B-ABA7-A2FD6FD0EB38}"/>
              </a:ext>
            </a:extLst>
          </p:cNvPr>
          <p:cNvSpPr>
            <a:spLocks noGrp="1"/>
          </p:cNvSpPr>
          <p:nvPr>
            <p:ph type="ftr" sz="quarter" idx="11"/>
          </p:nvPr>
        </p:nvSpPr>
        <p:spPr/>
        <p:txBody>
          <a:bodyPr/>
          <a:lstStyle/>
          <a:p>
            <a:r>
              <a:rPr lang="en-US" dirty="0"/>
              <a:t>Michael Holding Book Summary - Shiv</a:t>
            </a:r>
          </a:p>
        </p:txBody>
      </p:sp>
      <p:sp>
        <p:nvSpPr>
          <p:cNvPr id="6" name="Slide Number Placeholder 5">
            <a:extLst>
              <a:ext uri="{FF2B5EF4-FFF2-40B4-BE49-F238E27FC236}">
                <a16:creationId xmlns:a16="http://schemas.microsoft.com/office/drawing/2014/main" id="{6DC9AB9A-028D-5D4B-BF3B-2C44949458D2}"/>
              </a:ext>
            </a:extLst>
          </p:cNvPr>
          <p:cNvSpPr>
            <a:spLocks noGrp="1"/>
          </p:cNvSpPr>
          <p:nvPr>
            <p:ph type="sldNum" sz="quarter" idx="12"/>
          </p:nvPr>
        </p:nvSpPr>
        <p:spPr/>
        <p:txBody>
          <a:bodyPr/>
          <a:lstStyle/>
          <a:p>
            <a:fld id="{E94944A2-38C7-094B-94B2-9EF905A145B7}" type="slidenum">
              <a:rPr lang="en-US" smtClean="0"/>
              <a:t>‹#›</a:t>
            </a:fld>
            <a:endParaRPr lang="en-US" dirty="0"/>
          </a:p>
        </p:txBody>
      </p:sp>
    </p:spTree>
    <p:extLst>
      <p:ext uri="{BB962C8B-B14F-4D97-AF65-F5344CB8AC3E}">
        <p14:creationId xmlns:p14="http://schemas.microsoft.com/office/powerpoint/2010/main" val="3496504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D1FD4-AB1B-1649-8590-0F739ED9B8ED}"/>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65CB0F4E-5E5B-A14C-AC58-D3A71CCC099A}"/>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5B131738-2F43-474C-98DB-F6195BA7E704}"/>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04304751-F221-2742-B422-E3AEF9D86AA6}"/>
              </a:ext>
            </a:extLst>
          </p:cNvPr>
          <p:cNvSpPr>
            <a:spLocks noGrp="1"/>
          </p:cNvSpPr>
          <p:nvPr>
            <p:ph type="dt" sz="half" idx="10"/>
          </p:nvPr>
        </p:nvSpPr>
        <p:spPr/>
        <p:txBody>
          <a:bodyPr/>
          <a:lstStyle/>
          <a:p>
            <a:fld id="{5DC3762A-5E27-5045-948A-BD0C6DDD3779}" type="datetime1">
              <a:rPr lang="en-IN" smtClean="0"/>
              <a:t>29/08/21</a:t>
            </a:fld>
            <a:endParaRPr lang="en-US" dirty="0"/>
          </a:p>
        </p:txBody>
      </p:sp>
      <p:sp>
        <p:nvSpPr>
          <p:cNvPr id="6" name="Footer Placeholder 5">
            <a:extLst>
              <a:ext uri="{FF2B5EF4-FFF2-40B4-BE49-F238E27FC236}">
                <a16:creationId xmlns:a16="http://schemas.microsoft.com/office/drawing/2014/main" id="{43967593-1552-2A46-8C27-564954360B90}"/>
              </a:ext>
            </a:extLst>
          </p:cNvPr>
          <p:cNvSpPr>
            <a:spLocks noGrp="1"/>
          </p:cNvSpPr>
          <p:nvPr>
            <p:ph type="ftr" sz="quarter" idx="11"/>
          </p:nvPr>
        </p:nvSpPr>
        <p:spPr/>
        <p:txBody>
          <a:bodyPr/>
          <a:lstStyle/>
          <a:p>
            <a:r>
              <a:rPr lang="en-US" dirty="0"/>
              <a:t>Michael Holding Book Summary - Shiv</a:t>
            </a:r>
          </a:p>
        </p:txBody>
      </p:sp>
      <p:sp>
        <p:nvSpPr>
          <p:cNvPr id="7" name="Slide Number Placeholder 6">
            <a:extLst>
              <a:ext uri="{FF2B5EF4-FFF2-40B4-BE49-F238E27FC236}">
                <a16:creationId xmlns:a16="http://schemas.microsoft.com/office/drawing/2014/main" id="{3CF593FC-2B98-F545-B3A5-82264D0C652A}"/>
              </a:ext>
            </a:extLst>
          </p:cNvPr>
          <p:cNvSpPr>
            <a:spLocks noGrp="1"/>
          </p:cNvSpPr>
          <p:nvPr>
            <p:ph type="sldNum" sz="quarter" idx="12"/>
          </p:nvPr>
        </p:nvSpPr>
        <p:spPr/>
        <p:txBody>
          <a:bodyPr/>
          <a:lstStyle/>
          <a:p>
            <a:fld id="{E94944A2-38C7-094B-94B2-9EF905A145B7}" type="slidenum">
              <a:rPr lang="en-US" smtClean="0"/>
              <a:t>‹#›</a:t>
            </a:fld>
            <a:endParaRPr lang="en-US" dirty="0"/>
          </a:p>
        </p:txBody>
      </p:sp>
    </p:spTree>
    <p:extLst>
      <p:ext uri="{BB962C8B-B14F-4D97-AF65-F5344CB8AC3E}">
        <p14:creationId xmlns:p14="http://schemas.microsoft.com/office/powerpoint/2010/main" val="584138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7E61B8-5108-B34F-94CF-5A062CF26600}"/>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11102ADF-98F6-F34D-9933-7BC079A08E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161B4491-1880-3041-A40D-B1216D7DBFF0}"/>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0784E456-6433-C74D-BA56-BB21475B47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EAA384D6-91F3-844A-9519-1DD9D13B687F}"/>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8B044977-9F51-864F-AEED-DC236F416DB6}"/>
              </a:ext>
            </a:extLst>
          </p:cNvPr>
          <p:cNvSpPr>
            <a:spLocks noGrp="1"/>
          </p:cNvSpPr>
          <p:nvPr>
            <p:ph type="dt" sz="half" idx="10"/>
          </p:nvPr>
        </p:nvSpPr>
        <p:spPr/>
        <p:txBody>
          <a:bodyPr/>
          <a:lstStyle/>
          <a:p>
            <a:fld id="{E48A05C0-5E00-D84E-9F9C-8C28DA572539}" type="datetime1">
              <a:rPr lang="en-IN" smtClean="0"/>
              <a:t>29/08/21</a:t>
            </a:fld>
            <a:endParaRPr lang="en-US" dirty="0"/>
          </a:p>
        </p:txBody>
      </p:sp>
      <p:sp>
        <p:nvSpPr>
          <p:cNvPr id="8" name="Footer Placeholder 7">
            <a:extLst>
              <a:ext uri="{FF2B5EF4-FFF2-40B4-BE49-F238E27FC236}">
                <a16:creationId xmlns:a16="http://schemas.microsoft.com/office/drawing/2014/main" id="{F3FFA33E-1D9D-1A40-A389-DA95A0868F33}"/>
              </a:ext>
            </a:extLst>
          </p:cNvPr>
          <p:cNvSpPr>
            <a:spLocks noGrp="1"/>
          </p:cNvSpPr>
          <p:nvPr>
            <p:ph type="ftr" sz="quarter" idx="11"/>
          </p:nvPr>
        </p:nvSpPr>
        <p:spPr/>
        <p:txBody>
          <a:bodyPr/>
          <a:lstStyle/>
          <a:p>
            <a:r>
              <a:rPr lang="en-US" dirty="0"/>
              <a:t>Michael Holding Book Summary - Shiv</a:t>
            </a:r>
          </a:p>
        </p:txBody>
      </p:sp>
      <p:sp>
        <p:nvSpPr>
          <p:cNvPr id="9" name="Slide Number Placeholder 8">
            <a:extLst>
              <a:ext uri="{FF2B5EF4-FFF2-40B4-BE49-F238E27FC236}">
                <a16:creationId xmlns:a16="http://schemas.microsoft.com/office/drawing/2014/main" id="{E7312F2B-1494-8D4E-9FD3-6D47BEEFD847}"/>
              </a:ext>
            </a:extLst>
          </p:cNvPr>
          <p:cNvSpPr>
            <a:spLocks noGrp="1"/>
          </p:cNvSpPr>
          <p:nvPr>
            <p:ph type="sldNum" sz="quarter" idx="12"/>
          </p:nvPr>
        </p:nvSpPr>
        <p:spPr/>
        <p:txBody>
          <a:bodyPr/>
          <a:lstStyle/>
          <a:p>
            <a:fld id="{E94944A2-38C7-094B-94B2-9EF905A145B7}" type="slidenum">
              <a:rPr lang="en-US" smtClean="0"/>
              <a:t>‹#›</a:t>
            </a:fld>
            <a:endParaRPr lang="en-US" dirty="0"/>
          </a:p>
        </p:txBody>
      </p:sp>
    </p:spTree>
    <p:extLst>
      <p:ext uri="{BB962C8B-B14F-4D97-AF65-F5344CB8AC3E}">
        <p14:creationId xmlns:p14="http://schemas.microsoft.com/office/powerpoint/2010/main" val="1917161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67E8E-F273-3F43-AC35-4D9B197FCF19}"/>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6B35FE1A-42B9-6E43-A8B0-DFBD104BBA79}"/>
              </a:ext>
            </a:extLst>
          </p:cNvPr>
          <p:cNvSpPr>
            <a:spLocks noGrp="1"/>
          </p:cNvSpPr>
          <p:nvPr>
            <p:ph type="dt" sz="half" idx="10"/>
          </p:nvPr>
        </p:nvSpPr>
        <p:spPr/>
        <p:txBody>
          <a:bodyPr/>
          <a:lstStyle/>
          <a:p>
            <a:fld id="{893282F0-2521-404F-953D-6BDF47652F2C}" type="datetime1">
              <a:rPr lang="en-IN" smtClean="0"/>
              <a:t>29/08/21</a:t>
            </a:fld>
            <a:endParaRPr lang="en-US" dirty="0"/>
          </a:p>
        </p:txBody>
      </p:sp>
      <p:sp>
        <p:nvSpPr>
          <p:cNvPr id="4" name="Footer Placeholder 3">
            <a:extLst>
              <a:ext uri="{FF2B5EF4-FFF2-40B4-BE49-F238E27FC236}">
                <a16:creationId xmlns:a16="http://schemas.microsoft.com/office/drawing/2014/main" id="{1A3650A9-0FE4-3943-972C-34E2772506E3}"/>
              </a:ext>
            </a:extLst>
          </p:cNvPr>
          <p:cNvSpPr>
            <a:spLocks noGrp="1"/>
          </p:cNvSpPr>
          <p:nvPr>
            <p:ph type="ftr" sz="quarter" idx="11"/>
          </p:nvPr>
        </p:nvSpPr>
        <p:spPr/>
        <p:txBody>
          <a:bodyPr/>
          <a:lstStyle/>
          <a:p>
            <a:r>
              <a:rPr lang="en-US" dirty="0"/>
              <a:t>Michael Holding Book Summary - Shiv</a:t>
            </a:r>
          </a:p>
        </p:txBody>
      </p:sp>
      <p:sp>
        <p:nvSpPr>
          <p:cNvPr id="5" name="Slide Number Placeholder 4">
            <a:extLst>
              <a:ext uri="{FF2B5EF4-FFF2-40B4-BE49-F238E27FC236}">
                <a16:creationId xmlns:a16="http://schemas.microsoft.com/office/drawing/2014/main" id="{2A42DCF5-2288-6D4C-85BC-90323A3A3C2D}"/>
              </a:ext>
            </a:extLst>
          </p:cNvPr>
          <p:cNvSpPr>
            <a:spLocks noGrp="1"/>
          </p:cNvSpPr>
          <p:nvPr>
            <p:ph type="sldNum" sz="quarter" idx="12"/>
          </p:nvPr>
        </p:nvSpPr>
        <p:spPr/>
        <p:txBody>
          <a:bodyPr/>
          <a:lstStyle/>
          <a:p>
            <a:fld id="{E94944A2-38C7-094B-94B2-9EF905A145B7}" type="slidenum">
              <a:rPr lang="en-US" smtClean="0"/>
              <a:t>‹#›</a:t>
            </a:fld>
            <a:endParaRPr lang="en-US" dirty="0"/>
          </a:p>
        </p:txBody>
      </p:sp>
    </p:spTree>
    <p:extLst>
      <p:ext uri="{BB962C8B-B14F-4D97-AF65-F5344CB8AC3E}">
        <p14:creationId xmlns:p14="http://schemas.microsoft.com/office/powerpoint/2010/main" val="2703813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1A7E7A2-D859-0E45-AF82-5ACBF8B62C2D}"/>
              </a:ext>
            </a:extLst>
          </p:cNvPr>
          <p:cNvSpPr>
            <a:spLocks noGrp="1"/>
          </p:cNvSpPr>
          <p:nvPr>
            <p:ph type="dt" sz="half" idx="10"/>
          </p:nvPr>
        </p:nvSpPr>
        <p:spPr/>
        <p:txBody>
          <a:bodyPr/>
          <a:lstStyle/>
          <a:p>
            <a:fld id="{F1D35452-99CD-3F42-A011-AFBF0C233E09}" type="datetime1">
              <a:rPr lang="en-IN" smtClean="0"/>
              <a:t>29/08/21</a:t>
            </a:fld>
            <a:endParaRPr lang="en-US" dirty="0"/>
          </a:p>
        </p:txBody>
      </p:sp>
      <p:sp>
        <p:nvSpPr>
          <p:cNvPr id="3" name="Footer Placeholder 2">
            <a:extLst>
              <a:ext uri="{FF2B5EF4-FFF2-40B4-BE49-F238E27FC236}">
                <a16:creationId xmlns:a16="http://schemas.microsoft.com/office/drawing/2014/main" id="{23455C24-CE3A-4347-A8D6-419A37F2260A}"/>
              </a:ext>
            </a:extLst>
          </p:cNvPr>
          <p:cNvSpPr>
            <a:spLocks noGrp="1"/>
          </p:cNvSpPr>
          <p:nvPr>
            <p:ph type="ftr" sz="quarter" idx="11"/>
          </p:nvPr>
        </p:nvSpPr>
        <p:spPr/>
        <p:txBody>
          <a:bodyPr/>
          <a:lstStyle/>
          <a:p>
            <a:r>
              <a:rPr lang="en-US" dirty="0"/>
              <a:t>Michael Holding Book Summary - Shiv</a:t>
            </a:r>
          </a:p>
        </p:txBody>
      </p:sp>
      <p:sp>
        <p:nvSpPr>
          <p:cNvPr id="4" name="Slide Number Placeholder 3">
            <a:extLst>
              <a:ext uri="{FF2B5EF4-FFF2-40B4-BE49-F238E27FC236}">
                <a16:creationId xmlns:a16="http://schemas.microsoft.com/office/drawing/2014/main" id="{7C4772E5-62F1-B448-84CD-C5EF756D7C0C}"/>
              </a:ext>
            </a:extLst>
          </p:cNvPr>
          <p:cNvSpPr>
            <a:spLocks noGrp="1"/>
          </p:cNvSpPr>
          <p:nvPr>
            <p:ph type="sldNum" sz="quarter" idx="12"/>
          </p:nvPr>
        </p:nvSpPr>
        <p:spPr/>
        <p:txBody>
          <a:bodyPr/>
          <a:lstStyle/>
          <a:p>
            <a:fld id="{E94944A2-38C7-094B-94B2-9EF905A145B7}" type="slidenum">
              <a:rPr lang="en-US" smtClean="0"/>
              <a:t>‹#›</a:t>
            </a:fld>
            <a:endParaRPr lang="en-US" dirty="0"/>
          </a:p>
        </p:txBody>
      </p:sp>
    </p:spTree>
    <p:extLst>
      <p:ext uri="{BB962C8B-B14F-4D97-AF65-F5344CB8AC3E}">
        <p14:creationId xmlns:p14="http://schemas.microsoft.com/office/powerpoint/2010/main" val="30919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4E9880-DA6C-3F4D-A96F-FCD8E90FEBB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5E550984-3B24-C748-AB6A-62CAD1F87F6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75865E7A-C0B5-6149-8869-CD74F6F06A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C7853CF-1307-B544-BF2B-8C236F986F0F}"/>
              </a:ext>
            </a:extLst>
          </p:cNvPr>
          <p:cNvSpPr>
            <a:spLocks noGrp="1"/>
          </p:cNvSpPr>
          <p:nvPr>
            <p:ph type="dt" sz="half" idx="10"/>
          </p:nvPr>
        </p:nvSpPr>
        <p:spPr/>
        <p:txBody>
          <a:bodyPr/>
          <a:lstStyle/>
          <a:p>
            <a:fld id="{CD947303-39F9-0A42-85D5-3CA0C5BBA27B}" type="datetime1">
              <a:rPr lang="en-IN" smtClean="0"/>
              <a:t>29/08/21</a:t>
            </a:fld>
            <a:endParaRPr lang="en-US" dirty="0"/>
          </a:p>
        </p:txBody>
      </p:sp>
      <p:sp>
        <p:nvSpPr>
          <p:cNvPr id="6" name="Footer Placeholder 5">
            <a:extLst>
              <a:ext uri="{FF2B5EF4-FFF2-40B4-BE49-F238E27FC236}">
                <a16:creationId xmlns:a16="http://schemas.microsoft.com/office/drawing/2014/main" id="{A8F52E8E-E1AA-334B-B018-CE1E63FDC13A}"/>
              </a:ext>
            </a:extLst>
          </p:cNvPr>
          <p:cNvSpPr>
            <a:spLocks noGrp="1"/>
          </p:cNvSpPr>
          <p:nvPr>
            <p:ph type="ftr" sz="quarter" idx="11"/>
          </p:nvPr>
        </p:nvSpPr>
        <p:spPr/>
        <p:txBody>
          <a:bodyPr/>
          <a:lstStyle/>
          <a:p>
            <a:r>
              <a:rPr lang="en-US" dirty="0"/>
              <a:t>Michael Holding Book Summary - Shiv</a:t>
            </a:r>
          </a:p>
        </p:txBody>
      </p:sp>
      <p:sp>
        <p:nvSpPr>
          <p:cNvPr id="7" name="Slide Number Placeholder 6">
            <a:extLst>
              <a:ext uri="{FF2B5EF4-FFF2-40B4-BE49-F238E27FC236}">
                <a16:creationId xmlns:a16="http://schemas.microsoft.com/office/drawing/2014/main" id="{AF0F6AED-08F0-F642-87C5-105677713713}"/>
              </a:ext>
            </a:extLst>
          </p:cNvPr>
          <p:cNvSpPr>
            <a:spLocks noGrp="1"/>
          </p:cNvSpPr>
          <p:nvPr>
            <p:ph type="sldNum" sz="quarter" idx="12"/>
          </p:nvPr>
        </p:nvSpPr>
        <p:spPr/>
        <p:txBody>
          <a:bodyPr/>
          <a:lstStyle/>
          <a:p>
            <a:fld id="{E94944A2-38C7-094B-94B2-9EF905A145B7}" type="slidenum">
              <a:rPr lang="en-US" smtClean="0"/>
              <a:t>‹#›</a:t>
            </a:fld>
            <a:endParaRPr lang="en-US" dirty="0"/>
          </a:p>
        </p:txBody>
      </p:sp>
    </p:spTree>
    <p:extLst>
      <p:ext uri="{BB962C8B-B14F-4D97-AF65-F5344CB8AC3E}">
        <p14:creationId xmlns:p14="http://schemas.microsoft.com/office/powerpoint/2010/main" val="3351556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32C75-629E-1148-9666-C8067B386C7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416A722A-7673-D549-B5DD-76DCE293F5D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AA9DBA90-9922-4749-9C0E-BE777D875A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FC47242-6331-814E-BA21-731D8FFEE174}"/>
              </a:ext>
            </a:extLst>
          </p:cNvPr>
          <p:cNvSpPr>
            <a:spLocks noGrp="1"/>
          </p:cNvSpPr>
          <p:nvPr>
            <p:ph type="dt" sz="half" idx="10"/>
          </p:nvPr>
        </p:nvSpPr>
        <p:spPr/>
        <p:txBody>
          <a:bodyPr/>
          <a:lstStyle/>
          <a:p>
            <a:fld id="{E435D848-0EB7-0245-835A-CC1BFC2359EF}" type="datetime1">
              <a:rPr lang="en-IN" smtClean="0"/>
              <a:t>29/08/21</a:t>
            </a:fld>
            <a:endParaRPr lang="en-US" dirty="0"/>
          </a:p>
        </p:txBody>
      </p:sp>
      <p:sp>
        <p:nvSpPr>
          <p:cNvPr id="6" name="Footer Placeholder 5">
            <a:extLst>
              <a:ext uri="{FF2B5EF4-FFF2-40B4-BE49-F238E27FC236}">
                <a16:creationId xmlns:a16="http://schemas.microsoft.com/office/drawing/2014/main" id="{5003D8E5-859A-384F-B5D1-E959939D09C1}"/>
              </a:ext>
            </a:extLst>
          </p:cNvPr>
          <p:cNvSpPr>
            <a:spLocks noGrp="1"/>
          </p:cNvSpPr>
          <p:nvPr>
            <p:ph type="ftr" sz="quarter" idx="11"/>
          </p:nvPr>
        </p:nvSpPr>
        <p:spPr/>
        <p:txBody>
          <a:bodyPr/>
          <a:lstStyle/>
          <a:p>
            <a:r>
              <a:rPr lang="en-US" dirty="0"/>
              <a:t>Michael Holding Book Summary - Shiv</a:t>
            </a:r>
          </a:p>
        </p:txBody>
      </p:sp>
      <p:sp>
        <p:nvSpPr>
          <p:cNvPr id="7" name="Slide Number Placeholder 6">
            <a:extLst>
              <a:ext uri="{FF2B5EF4-FFF2-40B4-BE49-F238E27FC236}">
                <a16:creationId xmlns:a16="http://schemas.microsoft.com/office/drawing/2014/main" id="{65E9EB90-8B50-B44E-A937-579700A0A2CF}"/>
              </a:ext>
            </a:extLst>
          </p:cNvPr>
          <p:cNvSpPr>
            <a:spLocks noGrp="1"/>
          </p:cNvSpPr>
          <p:nvPr>
            <p:ph type="sldNum" sz="quarter" idx="12"/>
          </p:nvPr>
        </p:nvSpPr>
        <p:spPr/>
        <p:txBody>
          <a:bodyPr/>
          <a:lstStyle/>
          <a:p>
            <a:fld id="{E94944A2-38C7-094B-94B2-9EF905A145B7}" type="slidenum">
              <a:rPr lang="en-US" smtClean="0"/>
              <a:t>‹#›</a:t>
            </a:fld>
            <a:endParaRPr lang="en-US" dirty="0"/>
          </a:p>
        </p:txBody>
      </p:sp>
    </p:spTree>
    <p:extLst>
      <p:ext uri="{BB962C8B-B14F-4D97-AF65-F5344CB8AC3E}">
        <p14:creationId xmlns:p14="http://schemas.microsoft.com/office/powerpoint/2010/main" val="4031842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938C6F-4926-A048-8239-626646367C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04EB467C-A917-1742-9F90-5D87975F11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5C68C34-5161-644E-B691-104989A15D0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1A3AA4-AC12-DA4B-8284-EDCE8DB66A46}" type="datetime1">
              <a:rPr lang="en-IN" smtClean="0"/>
              <a:t>29/08/21</a:t>
            </a:fld>
            <a:endParaRPr lang="en-US" dirty="0"/>
          </a:p>
        </p:txBody>
      </p:sp>
      <p:sp>
        <p:nvSpPr>
          <p:cNvPr id="5" name="Footer Placeholder 4">
            <a:extLst>
              <a:ext uri="{FF2B5EF4-FFF2-40B4-BE49-F238E27FC236}">
                <a16:creationId xmlns:a16="http://schemas.microsoft.com/office/drawing/2014/main" id="{87D837EA-A677-3E46-9D02-0C006EA672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Michael Holding Book Summary - Shiv</a:t>
            </a:r>
          </a:p>
        </p:txBody>
      </p:sp>
      <p:sp>
        <p:nvSpPr>
          <p:cNvPr id="6" name="Slide Number Placeholder 5">
            <a:extLst>
              <a:ext uri="{FF2B5EF4-FFF2-40B4-BE49-F238E27FC236}">
                <a16:creationId xmlns:a16="http://schemas.microsoft.com/office/drawing/2014/main" id="{58CBEC2A-D0EF-EB48-AE5F-ACD3BF81F0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944A2-38C7-094B-94B2-9EF905A145B7}" type="slidenum">
              <a:rPr lang="en-US" smtClean="0"/>
              <a:t>‹#›</a:t>
            </a:fld>
            <a:endParaRPr lang="en-US" dirty="0"/>
          </a:p>
        </p:txBody>
      </p:sp>
    </p:spTree>
    <p:extLst>
      <p:ext uri="{BB962C8B-B14F-4D97-AF65-F5344CB8AC3E}">
        <p14:creationId xmlns:p14="http://schemas.microsoft.com/office/powerpoint/2010/main" val="21727017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F35A9-075C-3F4D-8BD7-90477F8063DA}"/>
              </a:ext>
            </a:extLst>
          </p:cNvPr>
          <p:cNvSpPr>
            <a:spLocks noGrp="1"/>
          </p:cNvSpPr>
          <p:nvPr>
            <p:ph type="ctrTitle"/>
          </p:nvPr>
        </p:nvSpPr>
        <p:spPr/>
        <p:txBody>
          <a:bodyPr/>
          <a:lstStyle/>
          <a:p>
            <a:r>
              <a:rPr lang="en-US" b="1" dirty="0">
                <a:solidFill>
                  <a:srgbClr val="FF0000"/>
                </a:solidFill>
              </a:rPr>
              <a:t>Why we kneel, How we rise</a:t>
            </a:r>
          </a:p>
        </p:txBody>
      </p:sp>
      <p:sp>
        <p:nvSpPr>
          <p:cNvPr id="3" name="Subtitle 2">
            <a:extLst>
              <a:ext uri="{FF2B5EF4-FFF2-40B4-BE49-F238E27FC236}">
                <a16:creationId xmlns:a16="http://schemas.microsoft.com/office/drawing/2014/main" id="{1FAB2444-8141-3F45-BCEA-C78ED3146E12}"/>
              </a:ext>
            </a:extLst>
          </p:cNvPr>
          <p:cNvSpPr>
            <a:spLocks noGrp="1"/>
          </p:cNvSpPr>
          <p:nvPr>
            <p:ph type="subTitle" idx="1"/>
          </p:nvPr>
        </p:nvSpPr>
        <p:spPr/>
        <p:txBody>
          <a:bodyPr/>
          <a:lstStyle/>
          <a:p>
            <a:r>
              <a:rPr lang="en-US" b="1" dirty="0"/>
              <a:t>Michael Holding with Ed Hawkins</a:t>
            </a:r>
          </a:p>
        </p:txBody>
      </p:sp>
      <p:sp>
        <p:nvSpPr>
          <p:cNvPr id="4" name="Footer Placeholder 3">
            <a:extLst>
              <a:ext uri="{FF2B5EF4-FFF2-40B4-BE49-F238E27FC236}">
                <a16:creationId xmlns:a16="http://schemas.microsoft.com/office/drawing/2014/main" id="{201F5C45-8E2D-9D48-9ED9-8E55074886F2}"/>
              </a:ext>
            </a:extLst>
          </p:cNvPr>
          <p:cNvSpPr>
            <a:spLocks noGrp="1"/>
          </p:cNvSpPr>
          <p:nvPr>
            <p:ph type="ftr" sz="quarter" idx="11"/>
          </p:nvPr>
        </p:nvSpPr>
        <p:spPr/>
        <p:txBody>
          <a:bodyPr/>
          <a:lstStyle/>
          <a:p>
            <a:r>
              <a:rPr lang="en-US" dirty="0"/>
              <a:t>Michael Holding Book Summary - Shiv</a:t>
            </a:r>
          </a:p>
        </p:txBody>
      </p:sp>
    </p:spTree>
    <p:extLst>
      <p:ext uri="{BB962C8B-B14F-4D97-AF65-F5344CB8AC3E}">
        <p14:creationId xmlns:p14="http://schemas.microsoft.com/office/powerpoint/2010/main" val="17225380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1A3B-CD8F-1647-B40E-753BB374A7BE}"/>
              </a:ext>
            </a:extLst>
          </p:cNvPr>
          <p:cNvSpPr>
            <a:spLocks noGrp="1"/>
          </p:cNvSpPr>
          <p:nvPr>
            <p:ph type="title"/>
          </p:nvPr>
        </p:nvSpPr>
        <p:spPr>
          <a:xfrm>
            <a:off x="838200" y="365125"/>
            <a:ext cx="10515600" cy="5867233"/>
          </a:xfrm>
        </p:spPr>
        <p:txBody>
          <a:bodyPr/>
          <a:lstStyle/>
          <a:p>
            <a:r>
              <a:rPr lang="en-US" b="1" dirty="0">
                <a:solidFill>
                  <a:srgbClr val="FF0000"/>
                </a:solidFill>
              </a:rPr>
              <a:t>I want this book to be about positivity, its about hope, its about why we kneel and how we rise.</a:t>
            </a:r>
          </a:p>
        </p:txBody>
      </p:sp>
      <p:sp>
        <p:nvSpPr>
          <p:cNvPr id="3" name="Footer Placeholder 2">
            <a:extLst>
              <a:ext uri="{FF2B5EF4-FFF2-40B4-BE49-F238E27FC236}">
                <a16:creationId xmlns:a16="http://schemas.microsoft.com/office/drawing/2014/main" id="{BD0CF942-5556-4443-86B5-9DBA97F1A26B}"/>
              </a:ext>
            </a:extLst>
          </p:cNvPr>
          <p:cNvSpPr>
            <a:spLocks noGrp="1"/>
          </p:cNvSpPr>
          <p:nvPr>
            <p:ph type="ftr" sz="quarter" idx="11"/>
          </p:nvPr>
        </p:nvSpPr>
        <p:spPr/>
        <p:txBody>
          <a:bodyPr/>
          <a:lstStyle/>
          <a:p>
            <a:r>
              <a:rPr lang="en-US" dirty="0"/>
              <a:t>Michael Holding Book Summary - Shiv</a:t>
            </a:r>
          </a:p>
        </p:txBody>
      </p:sp>
    </p:spTree>
    <p:extLst>
      <p:ext uri="{BB962C8B-B14F-4D97-AF65-F5344CB8AC3E}">
        <p14:creationId xmlns:p14="http://schemas.microsoft.com/office/powerpoint/2010/main" val="39417201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1A3B-CD8F-1647-B40E-753BB374A7BE}"/>
              </a:ext>
            </a:extLst>
          </p:cNvPr>
          <p:cNvSpPr>
            <a:spLocks noGrp="1"/>
          </p:cNvSpPr>
          <p:nvPr>
            <p:ph type="title"/>
          </p:nvPr>
        </p:nvSpPr>
        <p:spPr>
          <a:xfrm>
            <a:off x="838200" y="365125"/>
            <a:ext cx="10515600" cy="5867233"/>
          </a:xfrm>
        </p:spPr>
        <p:txBody>
          <a:bodyPr/>
          <a:lstStyle/>
          <a:p>
            <a:r>
              <a:rPr lang="en-US" b="1" dirty="0">
                <a:solidFill>
                  <a:srgbClr val="FF0000"/>
                </a:solidFill>
              </a:rPr>
              <a:t>Usain Bolt was in London and went into a shop. He found to his dismay that the security guard was following him all over.</a:t>
            </a:r>
            <a:br>
              <a:rPr lang="en-US" b="1" dirty="0">
                <a:solidFill>
                  <a:srgbClr val="FF0000"/>
                </a:solidFill>
              </a:rPr>
            </a:br>
            <a:r>
              <a:rPr lang="en-US" b="1" dirty="0">
                <a:solidFill>
                  <a:srgbClr val="FF0000"/>
                </a:solidFill>
              </a:rPr>
              <a:t>When he picked a watch to buy , the sales lady asked him “ are you sure you can afford this watch?”</a:t>
            </a:r>
          </a:p>
        </p:txBody>
      </p:sp>
      <p:sp>
        <p:nvSpPr>
          <p:cNvPr id="3" name="Footer Placeholder 2">
            <a:extLst>
              <a:ext uri="{FF2B5EF4-FFF2-40B4-BE49-F238E27FC236}">
                <a16:creationId xmlns:a16="http://schemas.microsoft.com/office/drawing/2014/main" id="{BD0CF942-5556-4443-86B5-9DBA97F1A26B}"/>
              </a:ext>
            </a:extLst>
          </p:cNvPr>
          <p:cNvSpPr>
            <a:spLocks noGrp="1"/>
          </p:cNvSpPr>
          <p:nvPr>
            <p:ph type="ftr" sz="quarter" idx="11"/>
          </p:nvPr>
        </p:nvSpPr>
        <p:spPr/>
        <p:txBody>
          <a:bodyPr/>
          <a:lstStyle/>
          <a:p>
            <a:r>
              <a:rPr lang="en-US" dirty="0"/>
              <a:t>Michael Holding Book Summary - Shiv</a:t>
            </a:r>
          </a:p>
        </p:txBody>
      </p:sp>
    </p:spTree>
    <p:extLst>
      <p:ext uri="{BB962C8B-B14F-4D97-AF65-F5344CB8AC3E}">
        <p14:creationId xmlns:p14="http://schemas.microsoft.com/office/powerpoint/2010/main" val="3080941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1A3B-CD8F-1647-B40E-753BB374A7BE}"/>
              </a:ext>
            </a:extLst>
          </p:cNvPr>
          <p:cNvSpPr>
            <a:spLocks noGrp="1"/>
          </p:cNvSpPr>
          <p:nvPr>
            <p:ph type="title"/>
          </p:nvPr>
        </p:nvSpPr>
        <p:spPr>
          <a:xfrm>
            <a:off x="838200" y="365125"/>
            <a:ext cx="10515600" cy="5867233"/>
          </a:xfrm>
        </p:spPr>
        <p:txBody>
          <a:bodyPr/>
          <a:lstStyle/>
          <a:p>
            <a:r>
              <a:rPr lang="en-US" b="1" dirty="0">
                <a:solidFill>
                  <a:srgbClr val="FF0000"/>
                </a:solidFill>
              </a:rPr>
              <a:t>Usain bolt says that the only thing he experienced in Jamaica was classism and not racism.</a:t>
            </a:r>
          </a:p>
        </p:txBody>
      </p:sp>
      <p:sp>
        <p:nvSpPr>
          <p:cNvPr id="3" name="Footer Placeholder 2">
            <a:extLst>
              <a:ext uri="{FF2B5EF4-FFF2-40B4-BE49-F238E27FC236}">
                <a16:creationId xmlns:a16="http://schemas.microsoft.com/office/drawing/2014/main" id="{BD0CF942-5556-4443-86B5-9DBA97F1A26B}"/>
              </a:ext>
            </a:extLst>
          </p:cNvPr>
          <p:cNvSpPr>
            <a:spLocks noGrp="1"/>
          </p:cNvSpPr>
          <p:nvPr>
            <p:ph type="ftr" sz="quarter" idx="11"/>
          </p:nvPr>
        </p:nvSpPr>
        <p:spPr/>
        <p:txBody>
          <a:bodyPr/>
          <a:lstStyle/>
          <a:p>
            <a:r>
              <a:rPr lang="en-US" dirty="0"/>
              <a:t>Michael Holding Book Summary - Shiv</a:t>
            </a:r>
          </a:p>
        </p:txBody>
      </p:sp>
    </p:spTree>
    <p:extLst>
      <p:ext uri="{BB962C8B-B14F-4D97-AF65-F5344CB8AC3E}">
        <p14:creationId xmlns:p14="http://schemas.microsoft.com/office/powerpoint/2010/main" val="12007308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1A3B-CD8F-1647-B40E-753BB374A7BE}"/>
              </a:ext>
            </a:extLst>
          </p:cNvPr>
          <p:cNvSpPr>
            <a:spLocks noGrp="1"/>
          </p:cNvSpPr>
          <p:nvPr>
            <p:ph type="title"/>
          </p:nvPr>
        </p:nvSpPr>
        <p:spPr>
          <a:xfrm>
            <a:off x="838200" y="365125"/>
            <a:ext cx="10515600" cy="5867233"/>
          </a:xfrm>
        </p:spPr>
        <p:txBody>
          <a:bodyPr/>
          <a:lstStyle/>
          <a:p>
            <a:r>
              <a:rPr lang="en-US" b="1" dirty="0">
                <a:solidFill>
                  <a:srgbClr val="FF0000"/>
                </a:solidFill>
              </a:rPr>
              <a:t>I made my daughter Tiana realize, She posted on Facebook after my sky sports speech:</a:t>
            </a:r>
            <a:br>
              <a:rPr lang="en-US" b="1" dirty="0">
                <a:solidFill>
                  <a:srgbClr val="FF0000"/>
                </a:solidFill>
              </a:rPr>
            </a:br>
            <a:r>
              <a:rPr lang="en-US" b="1" dirty="0">
                <a:solidFill>
                  <a:srgbClr val="FF0000"/>
                </a:solidFill>
              </a:rPr>
              <a:t>“What people have missed including me for a long time is that people of color want to be able to have the same rights white people have had for centuries. That’s all”</a:t>
            </a:r>
          </a:p>
        </p:txBody>
      </p:sp>
      <p:sp>
        <p:nvSpPr>
          <p:cNvPr id="3" name="Footer Placeholder 2">
            <a:extLst>
              <a:ext uri="{FF2B5EF4-FFF2-40B4-BE49-F238E27FC236}">
                <a16:creationId xmlns:a16="http://schemas.microsoft.com/office/drawing/2014/main" id="{BD0CF942-5556-4443-86B5-9DBA97F1A26B}"/>
              </a:ext>
            </a:extLst>
          </p:cNvPr>
          <p:cNvSpPr>
            <a:spLocks noGrp="1"/>
          </p:cNvSpPr>
          <p:nvPr>
            <p:ph type="ftr" sz="quarter" idx="11"/>
          </p:nvPr>
        </p:nvSpPr>
        <p:spPr/>
        <p:txBody>
          <a:bodyPr/>
          <a:lstStyle/>
          <a:p>
            <a:r>
              <a:rPr lang="en-US" dirty="0"/>
              <a:t>Michael Holding Book Summary - Shiv</a:t>
            </a:r>
          </a:p>
        </p:txBody>
      </p:sp>
    </p:spTree>
    <p:extLst>
      <p:ext uri="{BB962C8B-B14F-4D97-AF65-F5344CB8AC3E}">
        <p14:creationId xmlns:p14="http://schemas.microsoft.com/office/powerpoint/2010/main" val="802946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1A3B-CD8F-1647-B40E-753BB374A7BE}"/>
              </a:ext>
            </a:extLst>
          </p:cNvPr>
          <p:cNvSpPr>
            <a:spLocks noGrp="1"/>
          </p:cNvSpPr>
          <p:nvPr>
            <p:ph type="title"/>
          </p:nvPr>
        </p:nvSpPr>
        <p:spPr>
          <a:xfrm>
            <a:off x="838200" y="365125"/>
            <a:ext cx="10515600" cy="5867233"/>
          </a:xfrm>
        </p:spPr>
        <p:txBody>
          <a:bodyPr/>
          <a:lstStyle/>
          <a:p>
            <a:r>
              <a:rPr lang="en-US" b="1" dirty="0">
                <a:solidFill>
                  <a:srgbClr val="FF0000"/>
                </a:solidFill>
              </a:rPr>
              <a:t>On my first cricket tour of Australia in 1975, I was abused and asked “ to go back to the trees by spectators. I always thought this is a strange country and I don’t have to live here and I will be on a flight back home soon”</a:t>
            </a:r>
          </a:p>
        </p:txBody>
      </p:sp>
      <p:sp>
        <p:nvSpPr>
          <p:cNvPr id="3" name="Footer Placeholder 2">
            <a:extLst>
              <a:ext uri="{FF2B5EF4-FFF2-40B4-BE49-F238E27FC236}">
                <a16:creationId xmlns:a16="http://schemas.microsoft.com/office/drawing/2014/main" id="{BD0CF942-5556-4443-86B5-9DBA97F1A26B}"/>
              </a:ext>
            </a:extLst>
          </p:cNvPr>
          <p:cNvSpPr>
            <a:spLocks noGrp="1"/>
          </p:cNvSpPr>
          <p:nvPr>
            <p:ph type="ftr" sz="quarter" idx="11"/>
          </p:nvPr>
        </p:nvSpPr>
        <p:spPr/>
        <p:txBody>
          <a:bodyPr/>
          <a:lstStyle/>
          <a:p>
            <a:r>
              <a:rPr lang="en-US" dirty="0"/>
              <a:t>Michael Holding Book Summary - Shiv</a:t>
            </a:r>
          </a:p>
        </p:txBody>
      </p:sp>
    </p:spTree>
    <p:extLst>
      <p:ext uri="{BB962C8B-B14F-4D97-AF65-F5344CB8AC3E}">
        <p14:creationId xmlns:p14="http://schemas.microsoft.com/office/powerpoint/2010/main" val="41588619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1A3B-CD8F-1647-B40E-753BB374A7BE}"/>
              </a:ext>
            </a:extLst>
          </p:cNvPr>
          <p:cNvSpPr>
            <a:spLocks noGrp="1"/>
          </p:cNvSpPr>
          <p:nvPr>
            <p:ph type="title"/>
          </p:nvPr>
        </p:nvSpPr>
        <p:spPr>
          <a:xfrm>
            <a:off x="838200" y="365125"/>
            <a:ext cx="10515600" cy="5867233"/>
          </a:xfrm>
        </p:spPr>
        <p:txBody>
          <a:bodyPr/>
          <a:lstStyle/>
          <a:p>
            <a:r>
              <a:rPr lang="en-US" b="1" dirty="0">
                <a:solidFill>
                  <a:srgbClr val="FF0000"/>
                </a:solidFill>
              </a:rPr>
              <a:t>My next tour was England in 1976 and there the abuse came in the form of letters delivered to the team.</a:t>
            </a:r>
            <a:br>
              <a:rPr lang="en-US" b="1" dirty="0">
                <a:solidFill>
                  <a:srgbClr val="FF0000"/>
                </a:solidFill>
              </a:rPr>
            </a:br>
            <a:br>
              <a:rPr lang="en-US" b="1" dirty="0">
                <a:solidFill>
                  <a:srgbClr val="FF0000"/>
                </a:solidFill>
              </a:rPr>
            </a:br>
            <a:r>
              <a:rPr lang="en-US" b="1" dirty="0">
                <a:solidFill>
                  <a:srgbClr val="FF0000"/>
                </a:solidFill>
              </a:rPr>
              <a:t>And I have faced racism in every part of the world I have travelled to play.</a:t>
            </a:r>
          </a:p>
        </p:txBody>
      </p:sp>
      <p:sp>
        <p:nvSpPr>
          <p:cNvPr id="3" name="Footer Placeholder 2">
            <a:extLst>
              <a:ext uri="{FF2B5EF4-FFF2-40B4-BE49-F238E27FC236}">
                <a16:creationId xmlns:a16="http://schemas.microsoft.com/office/drawing/2014/main" id="{BD0CF942-5556-4443-86B5-9DBA97F1A26B}"/>
              </a:ext>
            </a:extLst>
          </p:cNvPr>
          <p:cNvSpPr>
            <a:spLocks noGrp="1"/>
          </p:cNvSpPr>
          <p:nvPr>
            <p:ph type="ftr" sz="quarter" idx="11"/>
          </p:nvPr>
        </p:nvSpPr>
        <p:spPr/>
        <p:txBody>
          <a:bodyPr/>
          <a:lstStyle/>
          <a:p>
            <a:r>
              <a:rPr lang="en-US" dirty="0"/>
              <a:t>Michael Holding Book Summary - Shiv</a:t>
            </a:r>
          </a:p>
        </p:txBody>
      </p:sp>
    </p:spTree>
    <p:extLst>
      <p:ext uri="{BB962C8B-B14F-4D97-AF65-F5344CB8AC3E}">
        <p14:creationId xmlns:p14="http://schemas.microsoft.com/office/powerpoint/2010/main" val="30955420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1A3B-CD8F-1647-B40E-753BB374A7BE}"/>
              </a:ext>
            </a:extLst>
          </p:cNvPr>
          <p:cNvSpPr>
            <a:spLocks noGrp="1"/>
          </p:cNvSpPr>
          <p:nvPr>
            <p:ph type="title"/>
          </p:nvPr>
        </p:nvSpPr>
        <p:spPr>
          <a:xfrm>
            <a:off x="838200" y="365125"/>
            <a:ext cx="10515600" cy="5867233"/>
          </a:xfrm>
        </p:spPr>
        <p:txBody>
          <a:bodyPr/>
          <a:lstStyle/>
          <a:p>
            <a:r>
              <a:rPr lang="en-US" b="1" dirty="0">
                <a:solidFill>
                  <a:srgbClr val="FF0000"/>
                </a:solidFill>
              </a:rPr>
              <a:t>White people do not understand this because they have what I call ‘ white privilege” they have never endur</a:t>
            </a:r>
            <a:r>
              <a:rPr lang="en-US" b="1" u="sng" dirty="0">
                <a:solidFill>
                  <a:srgbClr val="FF0000"/>
                </a:solidFill>
              </a:rPr>
              <a:t>ed </a:t>
            </a:r>
            <a:r>
              <a:rPr lang="en-US" b="1" dirty="0">
                <a:solidFill>
                  <a:srgbClr val="FF0000"/>
                </a:solidFill>
              </a:rPr>
              <a:t> what black people have. </a:t>
            </a:r>
          </a:p>
        </p:txBody>
      </p:sp>
      <p:sp>
        <p:nvSpPr>
          <p:cNvPr id="3" name="Footer Placeholder 2">
            <a:extLst>
              <a:ext uri="{FF2B5EF4-FFF2-40B4-BE49-F238E27FC236}">
                <a16:creationId xmlns:a16="http://schemas.microsoft.com/office/drawing/2014/main" id="{BD0CF942-5556-4443-86B5-9DBA97F1A26B}"/>
              </a:ext>
            </a:extLst>
          </p:cNvPr>
          <p:cNvSpPr>
            <a:spLocks noGrp="1"/>
          </p:cNvSpPr>
          <p:nvPr>
            <p:ph type="ftr" sz="quarter" idx="11"/>
          </p:nvPr>
        </p:nvSpPr>
        <p:spPr/>
        <p:txBody>
          <a:bodyPr/>
          <a:lstStyle/>
          <a:p>
            <a:r>
              <a:rPr lang="en-US" dirty="0"/>
              <a:t>Michael Holding Book Summary - Shiv</a:t>
            </a:r>
          </a:p>
        </p:txBody>
      </p:sp>
    </p:spTree>
    <p:extLst>
      <p:ext uri="{BB962C8B-B14F-4D97-AF65-F5344CB8AC3E}">
        <p14:creationId xmlns:p14="http://schemas.microsoft.com/office/powerpoint/2010/main" val="31317181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1A3B-CD8F-1647-B40E-753BB374A7BE}"/>
              </a:ext>
            </a:extLst>
          </p:cNvPr>
          <p:cNvSpPr>
            <a:spLocks noGrp="1"/>
          </p:cNvSpPr>
          <p:nvPr>
            <p:ph type="title"/>
          </p:nvPr>
        </p:nvSpPr>
        <p:spPr>
          <a:xfrm>
            <a:off x="838200" y="365125"/>
            <a:ext cx="10515600" cy="5867233"/>
          </a:xfrm>
        </p:spPr>
        <p:txBody>
          <a:bodyPr/>
          <a:lstStyle/>
          <a:p>
            <a:r>
              <a:rPr lang="en-US" b="1" dirty="0">
                <a:solidFill>
                  <a:srgbClr val="FF0000"/>
                </a:solidFill>
              </a:rPr>
              <a:t>The white privilege is about the absence of aggravation, challenge or obstruction in someone’s life.</a:t>
            </a:r>
          </a:p>
        </p:txBody>
      </p:sp>
      <p:sp>
        <p:nvSpPr>
          <p:cNvPr id="3" name="Footer Placeholder 2">
            <a:extLst>
              <a:ext uri="{FF2B5EF4-FFF2-40B4-BE49-F238E27FC236}">
                <a16:creationId xmlns:a16="http://schemas.microsoft.com/office/drawing/2014/main" id="{BD0CF942-5556-4443-86B5-9DBA97F1A26B}"/>
              </a:ext>
            </a:extLst>
          </p:cNvPr>
          <p:cNvSpPr>
            <a:spLocks noGrp="1"/>
          </p:cNvSpPr>
          <p:nvPr>
            <p:ph type="ftr" sz="quarter" idx="11"/>
          </p:nvPr>
        </p:nvSpPr>
        <p:spPr/>
        <p:txBody>
          <a:bodyPr/>
          <a:lstStyle/>
          <a:p>
            <a:r>
              <a:rPr lang="en-US" dirty="0"/>
              <a:t>Michael Holding Book Summary - Shiv</a:t>
            </a:r>
          </a:p>
        </p:txBody>
      </p:sp>
    </p:spTree>
    <p:extLst>
      <p:ext uri="{BB962C8B-B14F-4D97-AF65-F5344CB8AC3E}">
        <p14:creationId xmlns:p14="http://schemas.microsoft.com/office/powerpoint/2010/main" val="25476250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1A3B-CD8F-1647-B40E-753BB374A7BE}"/>
              </a:ext>
            </a:extLst>
          </p:cNvPr>
          <p:cNvSpPr>
            <a:spLocks noGrp="1"/>
          </p:cNvSpPr>
          <p:nvPr>
            <p:ph type="title"/>
          </p:nvPr>
        </p:nvSpPr>
        <p:spPr>
          <a:xfrm>
            <a:off x="838200" y="365125"/>
            <a:ext cx="10515600" cy="5867233"/>
          </a:xfrm>
        </p:spPr>
        <p:txBody>
          <a:bodyPr/>
          <a:lstStyle/>
          <a:p>
            <a:r>
              <a:rPr lang="en-US" b="1" dirty="0">
                <a:solidFill>
                  <a:srgbClr val="FF0000"/>
                </a:solidFill>
              </a:rPr>
              <a:t>I want to repeat that no one is saying that some white people don’t lead hard lives, what I am saying is that those difficulties in your life haven’t happened because of the color of your skin.</a:t>
            </a:r>
          </a:p>
        </p:txBody>
      </p:sp>
      <p:sp>
        <p:nvSpPr>
          <p:cNvPr id="3" name="Footer Placeholder 2">
            <a:extLst>
              <a:ext uri="{FF2B5EF4-FFF2-40B4-BE49-F238E27FC236}">
                <a16:creationId xmlns:a16="http://schemas.microsoft.com/office/drawing/2014/main" id="{BD0CF942-5556-4443-86B5-9DBA97F1A26B}"/>
              </a:ext>
            </a:extLst>
          </p:cNvPr>
          <p:cNvSpPr>
            <a:spLocks noGrp="1"/>
          </p:cNvSpPr>
          <p:nvPr>
            <p:ph type="ftr" sz="quarter" idx="11"/>
          </p:nvPr>
        </p:nvSpPr>
        <p:spPr/>
        <p:txBody>
          <a:bodyPr/>
          <a:lstStyle/>
          <a:p>
            <a:r>
              <a:rPr lang="en-US" dirty="0"/>
              <a:t>Michael Holding Book Summary - Shiv</a:t>
            </a:r>
          </a:p>
        </p:txBody>
      </p:sp>
    </p:spTree>
    <p:extLst>
      <p:ext uri="{BB962C8B-B14F-4D97-AF65-F5344CB8AC3E}">
        <p14:creationId xmlns:p14="http://schemas.microsoft.com/office/powerpoint/2010/main" val="27098228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1A3B-CD8F-1647-B40E-753BB374A7BE}"/>
              </a:ext>
            </a:extLst>
          </p:cNvPr>
          <p:cNvSpPr>
            <a:spLocks noGrp="1"/>
          </p:cNvSpPr>
          <p:nvPr>
            <p:ph type="title"/>
          </p:nvPr>
        </p:nvSpPr>
        <p:spPr>
          <a:xfrm>
            <a:off x="838200" y="365125"/>
            <a:ext cx="10515600" cy="5867233"/>
          </a:xfrm>
        </p:spPr>
        <p:txBody>
          <a:bodyPr/>
          <a:lstStyle/>
          <a:p>
            <a:r>
              <a:rPr lang="en-US" b="1" dirty="0">
                <a:solidFill>
                  <a:srgbClr val="FF0000"/>
                </a:solidFill>
              </a:rPr>
              <a:t>The finest example of white privilege is when Trump supporters attacked capitol hill in January 2021. I don’t recall seeing a single black protestor in that lot.</a:t>
            </a:r>
          </a:p>
        </p:txBody>
      </p:sp>
      <p:sp>
        <p:nvSpPr>
          <p:cNvPr id="3" name="Footer Placeholder 2">
            <a:extLst>
              <a:ext uri="{FF2B5EF4-FFF2-40B4-BE49-F238E27FC236}">
                <a16:creationId xmlns:a16="http://schemas.microsoft.com/office/drawing/2014/main" id="{BD0CF942-5556-4443-86B5-9DBA97F1A26B}"/>
              </a:ext>
            </a:extLst>
          </p:cNvPr>
          <p:cNvSpPr>
            <a:spLocks noGrp="1"/>
          </p:cNvSpPr>
          <p:nvPr>
            <p:ph type="ftr" sz="quarter" idx="11"/>
          </p:nvPr>
        </p:nvSpPr>
        <p:spPr/>
        <p:txBody>
          <a:bodyPr/>
          <a:lstStyle/>
          <a:p>
            <a:r>
              <a:rPr lang="en-US" dirty="0"/>
              <a:t>Michael Holding Book Summary - Shiv</a:t>
            </a:r>
          </a:p>
        </p:txBody>
      </p:sp>
    </p:spTree>
    <p:extLst>
      <p:ext uri="{BB962C8B-B14F-4D97-AF65-F5344CB8AC3E}">
        <p14:creationId xmlns:p14="http://schemas.microsoft.com/office/powerpoint/2010/main" val="1807248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1A3B-CD8F-1647-B40E-753BB374A7BE}"/>
              </a:ext>
            </a:extLst>
          </p:cNvPr>
          <p:cNvSpPr>
            <a:spLocks noGrp="1"/>
          </p:cNvSpPr>
          <p:nvPr>
            <p:ph type="title"/>
          </p:nvPr>
        </p:nvSpPr>
        <p:spPr>
          <a:xfrm>
            <a:off x="838200" y="365125"/>
            <a:ext cx="10515600" cy="5867233"/>
          </a:xfrm>
        </p:spPr>
        <p:txBody>
          <a:bodyPr/>
          <a:lstStyle/>
          <a:p>
            <a:r>
              <a:rPr lang="en-US" b="1" dirty="0">
                <a:solidFill>
                  <a:srgbClr val="FF0000"/>
                </a:solidFill>
              </a:rPr>
              <a:t>This book was born out of the Black lives matter movement.</a:t>
            </a:r>
          </a:p>
        </p:txBody>
      </p:sp>
      <p:sp>
        <p:nvSpPr>
          <p:cNvPr id="3" name="Footer Placeholder 2">
            <a:extLst>
              <a:ext uri="{FF2B5EF4-FFF2-40B4-BE49-F238E27FC236}">
                <a16:creationId xmlns:a16="http://schemas.microsoft.com/office/drawing/2014/main" id="{BD0CF942-5556-4443-86B5-9DBA97F1A26B}"/>
              </a:ext>
            </a:extLst>
          </p:cNvPr>
          <p:cNvSpPr>
            <a:spLocks noGrp="1"/>
          </p:cNvSpPr>
          <p:nvPr>
            <p:ph type="ftr" sz="quarter" idx="11"/>
          </p:nvPr>
        </p:nvSpPr>
        <p:spPr/>
        <p:txBody>
          <a:bodyPr/>
          <a:lstStyle/>
          <a:p>
            <a:r>
              <a:rPr lang="en-US" dirty="0"/>
              <a:t>Michael Holding Book Summary - Shiv</a:t>
            </a:r>
          </a:p>
        </p:txBody>
      </p:sp>
    </p:spTree>
    <p:extLst>
      <p:ext uri="{BB962C8B-B14F-4D97-AF65-F5344CB8AC3E}">
        <p14:creationId xmlns:p14="http://schemas.microsoft.com/office/powerpoint/2010/main" val="20703418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1A3B-CD8F-1647-B40E-753BB374A7BE}"/>
              </a:ext>
            </a:extLst>
          </p:cNvPr>
          <p:cNvSpPr>
            <a:spLocks noGrp="1"/>
          </p:cNvSpPr>
          <p:nvPr>
            <p:ph type="title"/>
          </p:nvPr>
        </p:nvSpPr>
        <p:spPr>
          <a:xfrm>
            <a:off x="838200" y="365125"/>
            <a:ext cx="10515600" cy="5867233"/>
          </a:xfrm>
        </p:spPr>
        <p:txBody>
          <a:bodyPr/>
          <a:lstStyle/>
          <a:p>
            <a:r>
              <a:rPr lang="en-US" b="1" dirty="0">
                <a:solidFill>
                  <a:srgbClr val="FF0000"/>
                </a:solidFill>
              </a:rPr>
              <a:t>Sport is life, it is striving, sacrifice, success, failure, pain and joy. Sport does not discriminate, first is first second is second.</a:t>
            </a:r>
          </a:p>
        </p:txBody>
      </p:sp>
      <p:sp>
        <p:nvSpPr>
          <p:cNvPr id="3" name="Footer Placeholder 2">
            <a:extLst>
              <a:ext uri="{FF2B5EF4-FFF2-40B4-BE49-F238E27FC236}">
                <a16:creationId xmlns:a16="http://schemas.microsoft.com/office/drawing/2014/main" id="{BD0CF942-5556-4443-86B5-9DBA97F1A26B}"/>
              </a:ext>
            </a:extLst>
          </p:cNvPr>
          <p:cNvSpPr>
            <a:spLocks noGrp="1"/>
          </p:cNvSpPr>
          <p:nvPr>
            <p:ph type="ftr" sz="quarter" idx="11"/>
          </p:nvPr>
        </p:nvSpPr>
        <p:spPr/>
        <p:txBody>
          <a:bodyPr/>
          <a:lstStyle/>
          <a:p>
            <a:r>
              <a:rPr lang="en-US" dirty="0"/>
              <a:t>Michael Holding Book Summary - Shiv</a:t>
            </a:r>
          </a:p>
        </p:txBody>
      </p:sp>
    </p:spTree>
    <p:extLst>
      <p:ext uri="{BB962C8B-B14F-4D97-AF65-F5344CB8AC3E}">
        <p14:creationId xmlns:p14="http://schemas.microsoft.com/office/powerpoint/2010/main" val="41829890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1A3B-CD8F-1647-B40E-753BB374A7BE}"/>
              </a:ext>
            </a:extLst>
          </p:cNvPr>
          <p:cNvSpPr>
            <a:spLocks noGrp="1"/>
          </p:cNvSpPr>
          <p:nvPr>
            <p:ph type="title"/>
          </p:nvPr>
        </p:nvSpPr>
        <p:spPr>
          <a:xfrm>
            <a:off x="838200" y="365125"/>
            <a:ext cx="10515600" cy="5867233"/>
          </a:xfrm>
        </p:spPr>
        <p:txBody>
          <a:bodyPr/>
          <a:lstStyle/>
          <a:p>
            <a:r>
              <a:rPr lang="en-US" b="1" dirty="0">
                <a:solidFill>
                  <a:srgbClr val="FF0000"/>
                </a:solidFill>
              </a:rPr>
              <a:t>Naomi Osaka said “ before I am an athlete, I am a black woman, and as a black woman I think there are many more important things in life to deal with rather than watching me play tennis”</a:t>
            </a:r>
          </a:p>
        </p:txBody>
      </p:sp>
      <p:sp>
        <p:nvSpPr>
          <p:cNvPr id="3" name="Footer Placeholder 2">
            <a:extLst>
              <a:ext uri="{FF2B5EF4-FFF2-40B4-BE49-F238E27FC236}">
                <a16:creationId xmlns:a16="http://schemas.microsoft.com/office/drawing/2014/main" id="{BD0CF942-5556-4443-86B5-9DBA97F1A26B}"/>
              </a:ext>
            </a:extLst>
          </p:cNvPr>
          <p:cNvSpPr>
            <a:spLocks noGrp="1"/>
          </p:cNvSpPr>
          <p:nvPr>
            <p:ph type="ftr" sz="quarter" idx="11"/>
          </p:nvPr>
        </p:nvSpPr>
        <p:spPr/>
        <p:txBody>
          <a:bodyPr/>
          <a:lstStyle/>
          <a:p>
            <a:r>
              <a:rPr lang="en-US" dirty="0"/>
              <a:t>Michael Holding Book Summary - Shiv</a:t>
            </a:r>
          </a:p>
        </p:txBody>
      </p:sp>
    </p:spTree>
    <p:extLst>
      <p:ext uri="{BB962C8B-B14F-4D97-AF65-F5344CB8AC3E}">
        <p14:creationId xmlns:p14="http://schemas.microsoft.com/office/powerpoint/2010/main" val="31615264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1A3B-CD8F-1647-B40E-753BB374A7BE}"/>
              </a:ext>
            </a:extLst>
          </p:cNvPr>
          <p:cNvSpPr>
            <a:spLocks noGrp="1"/>
          </p:cNvSpPr>
          <p:nvPr>
            <p:ph type="title"/>
          </p:nvPr>
        </p:nvSpPr>
        <p:spPr>
          <a:xfrm>
            <a:off x="838200" y="365125"/>
            <a:ext cx="10515600" cy="5867233"/>
          </a:xfrm>
        </p:spPr>
        <p:txBody>
          <a:bodyPr/>
          <a:lstStyle/>
          <a:p>
            <a:r>
              <a:rPr lang="en-US" b="1" dirty="0">
                <a:solidFill>
                  <a:srgbClr val="FF0000"/>
                </a:solidFill>
              </a:rPr>
              <a:t>Naomi Osaka’s dad paid her a quarter every time she shouted c’mon in a tennis match because he wanted her to get energized and self motivated, and not be afraid of showing that.</a:t>
            </a:r>
          </a:p>
        </p:txBody>
      </p:sp>
      <p:sp>
        <p:nvSpPr>
          <p:cNvPr id="3" name="Footer Placeholder 2">
            <a:extLst>
              <a:ext uri="{FF2B5EF4-FFF2-40B4-BE49-F238E27FC236}">
                <a16:creationId xmlns:a16="http://schemas.microsoft.com/office/drawing/2014/main" id="{BD0CF942-5556-4443-86B5-9DBA97F1A26B}"/>
              </a:ext>
            </a:extLst>
          </p:cNvPr>
          <p:cNvSpPr>
            <a:spLocks noGrp="1"/>
          </p:cNvSpPr>
          <p:nvPr>
            <p:ph type="ftr" sz="quarter" idx="11"/>
          </p:nvPr>
        </p:nvSpPr>
        <p:spPr/>
        <p:txBody>
          <a:bodyPr/>
          <a:lstStyle/>
          <a:p>
            <a:r>
              <a:rPr lang="en-US" dirty="0"/>
              <a:t>Michael Holding Book Summary - Shiv</a:t>
            </a:r>
          </a:p>
        </p:txBody>
      </p:sp>
    </p:spTree>
    <p:extLst>
      <p:ext uri="{BB962C8B-B14F-4D97-AF65-F5344CB8AC3E}">
        <p14:creationId xmlns:p14="http://schemas.microsoft.com/office/powerpoint/2010/main" val="5760206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1A3B-CD8F-1647-B40E-753BB374A7BE}"/>
              </a:ext>
            </a:extLst>
          </p:cNvPr>
          <p:cNvSpPr>
            <a:spLocks noGrp="1"/>
          </p:cNvSpPr>
          <p:nvPr>
            <p:ph type="title"/>
          </p:nvPr>
        </p:nvSpPr>
        <p:spPr>
          <a:xfrm>
            <a:off x="838200" y="365125"/>
            <a:ext cx="10515600" cy="5867233"/>
          </a:xfrm>
        </p:spPr>
        <p:txBody>
          <a:bodyPr/>
          <a:lstStyle/>
          <a:p>
            <a:r>
              <a:rPr lang="en-US" b="1" dirty="0">
                <a:solidFill>
                  <a:srgbClr val="FF0000"/>
                </a:solidFill>
              </a:rPr>
              <a:t>In winning the 2020 US Open that was played without crowd support Naomi wore a different mask everyday with the name of a black victim borne out of police brutality.</a:t>
            </a:r>
          </a:p>
        </p:txBody>
      </p:sp>
      <p:sp>
        <p:nvSpPr>
          <p:cNvPr id="3" name="Footer Placeholder 2">
            <a:extLst>
              <a:ext uri="{FF2B5EF4-FFF2-40B4-BE49-F238E27FC236}">
                <a16:creationId xmlns:a16="http://schemas.microsoft.com/office/drawing/2014/main" id="{BD0CF942-5556-4443-86B5-9DBA97F1A26B}"/>
              </a:ext>
            </a:extLst>
          </p:cNvPr>
          <p:cNvSpPr>
            <a:spLocks noGrp="1"/>
          </p:cNvSpPr>
          <p:nvPr>
            <p:ph type="ftr" sz="quarter" idx="11"/>
          </p:nvPr>
        </p:nvSpPr>
        <p:spPr/>
        <p:txBody>
          <a:bodyPr/>
          <a:lstStyle/>
          <a:p>
            <a:r>
              <a:rPr lang="en-US" dirty="0"/>
              <a:t>Michael Holding Book Summary - Shiv</a:t>
            </a:r>
          </a:p>
        </p:txBody>
      </p:sp>
    </p:spTree>
    <p:extLst>
      <p:ext uri="{BB962C8B-B14F-4D97-AF65-F5344CB8AC3E}">
        <p14:creationId xmlns:p14="http://schemas.microsoft.com/office/powerpoint/2010/main" val="21690116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1A3B-CD8F-1647-B40E-753BB374A7BE}"/>
              </a:ext>
            </a:extLst>
          </p:cNvPr>
          <p:cNvSpPr>
            <a:spLocks noGrp="1"/>
          </p:cNvSpPr>
          <p:nvPr>
            <p:ph type="title"/>
          </p:nvPr>
        </p:nvSpPr>
        <p:spPr>
          <a:xfrm>
            <a:off x="838200" y="365125"/>
            <a:ext cx="10515600" cy="5867233"/>
          </a:xfrm>
        </p:spPr>
        <p:txBody>
          <a:bodyPr/>
          <a:lstStyle/>
          <a:p>
            <a:r>
              <a:rPr lang="en-US" b="1" dirty="0">
                <a:solidFill>
                  <a:srgbClr val="FF0000"/>
                </a:solidFill>
              </a:rPr>
              <a:t>I saw a placard in the black lives matte</a:t>
            </a:r>
            <a:r>
              <a:rPr lang="en-US" dirty="0">
                <a:solidFill>
                  <a:srgbClr val="FF0000"/>
                </a:solidFill>
              </a:rPr>
              <a:t>r </a:t>
            </a:r>
            <a:r>
              <a:rPr lang="en-US" b="1" dirty="0">
                <a:solidFill>
                  <a:srgbClr val="FF0000"/>
                </a:solidFill>
              </a:rPr>
              <a:t>movement that read “ It is not a pie, equality for us doesn’t mean less for you”</a:t>
            </a:r>
          </a:p>
        </p:txBody>
      </p:sp>
      <p:sp>
        <p:nvSpPr>
          <p:cNvPr id="3" name="Footer Placeholder 2">
            <a:extLst>
              <a:ext uri="{FF2B5EF4-FFF2-40B4-BE49-F238E27FC236}">
                <a16:creationId xmlns:a16="http://schemas.microsoft.com/office/drawing/2014/main" id="{BD0CF942-5556-4443-86B5-9DBA97F1A26B}"/>
              </a:ext>
            </a:extLst>
          </p:cNvPr>
          <p:cNvSpPr>
            <a:spLocks noGrp="1"/>
          </p:cNvSpPr>
          <p:nvPr>
            <p:ph type="ftr" sz="quarter" idx="11"/>
          </p:nvPr>
        </p:nvSpPr>
        <p:spPr/>
        <p:txBody>
          <a:bodyPr/>
          <a:lstStyle/>
          <a:p>
            <a:r>
              <a:rPr lang="en-US" dirty="0"/>
              <a:t>Michael Holding Book Summary - Shiv</a:t>
            </a:r>
          </a:p>
        </p:txBody>
      </p:sp>
    </p:spTree>
    <p:extLst>
      <p:ext uri="{BB962C8B-B14F-4D97-AF65-F5344CB8AC3E}">
        <p14:creationId xmlns:p14="http://schemas.microsoft.com/office/powerpoint/2010/main" val="26405187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1A3B-CD8F-1647-B40E-753BB374A7BE}"/>
              </a:ext>
            </a:extLst>
          </p:cNvPr>
          <p:cNvSpPr>
            <a:spLocks noGrp="1"/>
          </p:cNvSpPr>
          <p:nvPr>
            <p:ph type="title"/>
          </p:nvPr>
        </p:nvSpPr>
        <p:spPr>
          <a:xfrm>
            <a:off x="838200" y="365125"/>
            <a:ext cx="10515600" cy="5867233"/>
          </a:xfrm>
        </p:spPr>
        <p:txBody>
          <a:bodyPr/>
          <a:lstStyle/>
          <a:p>
            <a:r>
              <a:rPr lang="en-US" b="1" dirty="0">
                <a:solidFill>
                  <a:srgbClr val="FF0000"/>
                </a:solidFill>
              </a:rPr>
              <a:t>In 1955 there was a report published called ‘The color problem” , the report said that two thirds of British population held a low opinion of black people or disapproved of them.</a:t>
            </a:r>
          </a:p>
        </p:txBody>
      </p:sp>
      <p:sp>
        <p:nvSpPr>
          <p:cNvPr id="3" name="Footer Placeholder 2">
            <a:extLst>
              <a:ext uri="{FF2B5EF4-FFF2-40B4-BE49-F238E27FC236}">
                <a16:creationId xmlns:a16="http://schemas.microsoft.com/office/drawing/2014/main" id="{BD0CF942-5556-4443-86B5-9DBA97F1A26B}"/>
              </a:ext>
            </a:extLst>
          </p:cNvPr>
          <p:cNvSpPr>
            <a:spLocks noGrp="1"/>
          </p:cNvSpPr>
          <p:nvPr>
            <p:ph type="ftr" sz="quarter" idx="11"/>
          </p:nvPr>
        </p:nvSpPr>
        <p:spPr/>
        <p:txBody>
          <a:bodyPr/>
          <a:lstStyle/>
          <a:p>
            <a:r>
              <a:rPr lang="en-US" dirty="0"/>
              <a:t>Michael Holding Book Summary - Shiv</a:t>
            </a:r>
          </a:p>
        </p:txBody>
      </p:sp>
    </p:spTree>
    <p:extLst>
      <p:ext uri="{BB962C8B-B14F-4D97-AF65-F5344CB8AC3E}">
        <p14:creationId xmlns:p14="http://schemas.microsoft.com/office/powerpoint/2010/main" val="35932856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1A3B-CD8F-1647-B40E-753BB374A7BE}"/>
              </a:ext>
            </a:extLst>
          </p:cNvPr>
          <p:cNvSpPr>
            <a:spLocks noGrp="1"/>
          </p:cNvSpPr>
          <p:nvPr>
            <p:ph type="title"/>
          </p:nvPr>
        </p:nvSpPr>
        <p:spPr>
          <a:xfrm>
            <a:off x="838200" y="365125"/>
            <a:ext cx="10515600" cy="5867233"/>
          </a:xfrm>
        </p:spPr>
        <p:txBody>
          <a:bodyPr/>
          <a:lstStyle/>
          <a:p>
            <a:r>
              <a:rPr lang="en-US" b="1" dirty="0">
                <a:solidFill>
                  <a:srgbClr val="FF0000"/>
                </a:solidFill>
              </a:rPr>
              <a:t>The British nationality act of 1981 was cleverly designed to exclude the words race and ethnicity in the bill, but the bill  was cleverly designed to exclude black and Asian populations from the commonwealth.</a:t>
            </a:r>
          </a:p>
        </p:txBody>
      </p:sp>
      <p:sp>
        <p:nvSpPr>
          <p:cNvPr id="3" name="Footer Placeholder 2">
            <a:extLst>
              <a:ext uri="{FF2B5EF4-FFF2-40B4-BE49-F238E27FC236}">
                <a16:creationId xmlns:a16="http://schemas.microsoft.com/office/drawing/2014/main" id="{BD0CF942-5556-4443-86B5-9DBA97F1A26B}"/>
              </a:ext>
            </a:extLst>
          </p:cNvPr>
          <p:cNvSpPr>
            <a:spLocks noGrp="1"/>
          </p:cNvSpPr>
          <p:nvPr>
            <p:ph type="ftr" sz="quarter" idx="11"/>
          </p:nvPr>
        </p:nvSpPr>
        <p:spPr/>
        <p:txBody>
          <a:bodyPr/>
          <a:lstStyle/>
          <a:p>
            <a:r>
              <a:rPr lang="en-US" dirty="0"/>
              <a:t>Michael Holding Book Summary - Shiv</a:t>
            </a:r>
          </a:p>
        </p:txBody>
      </p:sp>
    </p:spTree>
    <p:extLst>
      <p:ext uri="{BB962C8B-B14F-4D97-AF65-F5344CB8AC3E}">
        <p14:creationId xmlns:p14="http://schemas.microsoft.com/office/powerpoint/2010/main" val="20587530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1A3B-CD8F-1647-B40E-753BB374A7BE}"/>
              </a:ext>
            </a:extLst>
          </p:cNvPr>
          <p:cNvSpPr>
            <a:spLocks noGrp="1"/>
          </p:cNvSpPr>
          <p:nvPr>
            <p:ph type="title"/>
          </p:nvPr>
        </p:nvSpPr>
        <p:spPr>
          <a:xfrm>
            <a:off x="838200" y="365125"/>
            <a:ext cx="10515600" cy="5867233"/>
          </a:xfrm>
        </p:spPr>
        <p:txBody>
          <a:bodyPr/>
          <a:lstStyle/>
          <a:p>
            <a:r>
              <a:rPr lang="en-US" b="1" dirty="0">
                <a:solidFill>
                  <a:srgbClr val="FF0000"/>
                </a:solidFill>
              </a:rPr>
              <a:t>The everyday racism that colored people go through takes away their confidence. This is what Hope Powell describes as he drip drip effect deliberately designed to wash away confidence.</a:t>
            </a:r>
          </a:p>
        </p:txBody>
      </p:sp>
      <p:sp>
        <p:nvSpPr>
          <p:cNvPr id="3" name="Footer Placeholder 2">
            <a:extLst>
              <a:ext uri="{FF2B5EF4-FFF2-40B4-BE49-F238E27FC236}">
                <a16:creationId xmlns:a16="http://schemas.microsoft.com/office/drawing/2014/main" id="{BD0CF942-5556-4443-86B5-9DBA97F1A26B}"/>
              </a:ext>
            </a:extLst>
          </p:cNvPr>
          <p:cNvSpPr>
            <a:spLocks noGrp="1"/>
          </p:cNvSpPr>
          <p:nvPr>
            <p:ph type="ftr" sz="quarter" idx="11"/>
          </p:nvPr>
        </p:nvSpPr>
        <p:spPr/>
        <p:txBody>
          <a:bodyPr/>
          <a:lstStyle/>
          <a:p>
            <a:r>
              <a:rPr lang="en-US" dirty="0"/>
              <a:t>Michael Holding Book Summary - Shiv</a:t>
            </a:r>
          </a:p>
        </p:txBody>
      </p:sp>
    </p:spTree>
    <p:extLst>
      <p:ext uri="{BB962C8B-B14F-4D97-AF65-F5344CB8AC3E}">
        <p14:creationId xmlns:p14="http://schemas.microsoft.com/office/powerpoint/2010/main" val="2246536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1A3B-CD8F-1647-B40E-753BB374A7BE}"/>
              </a:ext>
            </a:extLst>
          </p:cNvPr>
          <p:cNvSpPr>
            <a:spLocks noGrp="1"/>
          </p:cNvSpPr>
          <p:nvPr>
            <p:ph type="title"/>
          </p:nvPr>
        </p:nvSpPr>
        <p:spPr>
          <a:xfrm>
            <a:off x="838200" y="365125"/>
            <a:ext cx="10515600" cy="5867233"/>
          </a:xfrm>
        </p:spPr>
        <p:txBody>
          <a:bodyPr/>
          <a:lstStyle/>
          <a:p>
            <a:r>
              <a:rPr lang="en-US" b="1" dirty="0">
                <a:solidFill>
                  <a:srgbClr val="FF0000"/>
                </a:solidFill>
              </a:rPr>
              <a:t> A Stanford study of 2020 showed that when people imagine god as white, then they are likely to consider white males for jobs. Simply put, if a white man ruled the heavens then wouldn’t a white man rule the earth?</a:t>
            </a:r>
          </a:p>
        </p:txBody>
      </p:sp>
      <p:sp>
        <p:nvSpPr>
          <p:cNvPr id="3" name="Footer Placeholder 2">
            <a:extLst>
              <a:ext uri="{FF2B5EF4-FFF2-40B4-BE49-F238E27FC236}">
                <a16:creationId xmlns:a16="http://schemas.microsoft.com/office/drawing/2014/main" id="{BD0CF942-5556-4443-86B5-9DBA97F1A26B}"/>
              </a:ext>
            </a:extLst>
          </p:cNvPr>
          <p:cNvSpPr>
            <a:spLocks noGrp="1"/>
          </p:cNvSpPr>
          <p:nvPr>
            <p:ph type="ftr" sz="quarter" idx="11"/>
          </p:nvPr>
        </p:nvSpPr>
        <p:spPr/>
        <p:txBody>
          <a:bodyPr/>
          <a:lstStyle/>
          <a:p>
            <a:r>
              <a:rPr lang="en-US" dirty="0"/>
              <a:t>Michael Holding Book Summary - Shiv</a:t>
            </a:r>
          </a:p>
        </p:txBody>
      </p:sp>
    </p:spTree>
    <p:extLst>
      <p:ext uri="{BB962C8B-B14F-4D97-AF65-F5344CB8AC3E}">
        <p14:creationId xmlns:p14="http://schemas.microsoft.com/office/powerpoint/2010/main" val="16693112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1A3B-CD8F-1647-B40E-753BB374A7BE}"/>
              </a:ext>
            </a:extLst>
          </p:cNvPr>
          <p:cNvSpPr>
            <a:spLocks noGrp="1"/>
          </p:cNvSpPr>
          <p:nvPr>
            <p:ph type="title"/>
          </p:nvPr>
        </p:nvSpPr>
        <p:spPr>
          <a:xfrm>
            <a:off x="838200" y="365125"/>
            <a:ext cx="10515600" cy="5867233"/>
          </a:xfrm>
        </p:spPr>
        <p:txBody>
          <a:bodyPr/>
          <a:lstStyle/>
          <a:p>
            <a:r>
              <a:rPr lang="en-US" b="1" dirty="0">
                <a:solidFill>
                  <a:srgbClr val="FF0000"/>
                </a:solidFill>
              </a:rPr>
              <a:t> Thomas Jefferson, the third President of the USA was rich off the back of slaves, he owned 600, and boys and men of color worked in his nail factory. He said that slaves smelled bad , he also fathered six children with a teenage slave – Sally Hemmings.</a:t>
            </a:r>
          </a:p>
        </p:txBody>
      </p:sp>
      <p:sp>
        <p:nvSpPr>
          <p:cNvPr id="3" name="Footer Placeholder 2">
            <a:extLst>
              <a:ext uri="{FF2B5EF4-FFF2-40B4-BE49-F238E27FC236}">
                <a16:creationId xmlns:a16="http://schemas.microsoft.com/office/drawing/2014/main" id="{BD0CF942-5556-4443-86B5-9DBA97F1A26B}"/>
              </a:ext>
            </a:extLst>
          </p:cNvPr>
          <p:cNvSpPr>
            <a:spLocks noGrp="1"/>
          </p:cNvSpPr>
          <p:nvPr>
            <p:ph type="ftr" sz="quarter" idx="11"/>
          </p:nvPr>
        </p:nvSpPr>
        <p:spPr/>
        <p:txBody>
          <a:bodyPr/>
          <a:lstStyle/>
          <a:p>
            <a:r>
              <a:rPr lang="en-US" dirty="0"/>
              <a:t>Michael Holding Book Summary - Shiv</a:t>
            </a:r>
          </a:p>
        </p:txBody>
      </p:sp>
    </p:spTree>
    <p:extLst>
      <p:ext uri="{BB962C8B-B14F-4D97-AF65-F5344CB8AC3E}">
        <p14:creationId xmlns:p14="http://schemas.microsoft.com/office/powerpoint/2010/main" val="2220846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1A3B-CD8F-1647-B40E-753BB374A7BE}"/>
              </a:ext>
            </a:extLst>
          </p:cNvPr>
          <p:cNvSpPr>
            <a:spLocks noGrp="1"/>
          </p:cNvSpPr>
          <p:nvPr>
            <p:ph type="title"/>
          </p:nvPr>
        </p:nvSpPr>
        <p:spPr>
          <a:xfrm>
            <a:off x="838200" y="365125"/>
            <a:ext cx="10515600" cy="5867233"/>
          </a:xfrm>
        </p:spPr>
        <p:txBody>
          <a:bodyPr/>
          <a:lstStyle/>
          <a:p>
            <a:r>
              <a:rPr lang="en-US" b="1" dirty="0">
                <a:solidFill>
                  <a:srgbClr val="FF0000"/>
                </a:solidFill>
              </a:rPr>
              <a:t>I thought long and hard about the best way to communicate how people of color have been dehumanized for centuries?</a:t>
            </a:r>
          </a:p>
        </p:txBody>
      </p:sp>
      <p:sp>
        <p:nvSpPr>
          <p:cNvPr id="3" name="Footer Placeholder 2">
            <a:extLst>
              <a:ext uri="{FF2B5EF4-FFF2-40B4-BE49-F238E27FC236}">
                <a16:creationId xmlns:a16="http://schemas.microsoft.com/office/drawing/2014/main" id="{BD0CF942-5556-4443-86B5-9DBA97F1A26B}"/>
              </a:ext>
            </a:extLst>
          </p:cNvPr>
          <p:cNvSpPr>
            <a:spLocks noGrp="1"/>
          </p:cNvSpPr>
          <p:nvPr>
            <p:ph type="ftr" sz="quarter" idx="11"/>
          </p:nvPr>
        </p:nvSpPr>
        <p:spPr/>
        <p:txBody>
          <a:bodyPr/>
          <a:lstStyle/>
          <a:p>
            <a:r>
              <a:rPr lang="en-US" dirty="0"/>
              <a:t>Michael Holding Book Summary - Shiv</a:t>
            </a:r>
          </a:p>
        </p:txBody>
      </p:sp>
    </p:spTree>
    <p:extLst>
      <p:ext uri="{BB962C8B-B14F-4D97-AF65-F5344CB8AC3E}">
        <p14:creationId xmlns:p14="http://schemas.microsoft.com/office/powerpoint/2010/main" val="9895912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1A3B-CD8F-1647-B40E-753BB374A7BE}"/>
              </a:ext>
            </a:extLst>
          </p:cNvPr>
          <p:cNvSpPr>
            <a:spLocks noGrp="1"/>
          </p:cNvSpPr>
          <p:nvPr>
            <p:ph type="title"/>
          </p:nvPr>
        </p:nvSpPr>
        <p:spPr>
          <a:xfrm>
            <a:off x="838200" y="365125"/>
            <a:ext cx="10515600" cy="5867233"/>
          </a:xfrm>
        </p:spPr>
        <p:txBody>
          <a:bodyPr/>
          <a:lstStyle/>
          <a:p>
            <a:r>
              <a:rPr lang="en-US" b="1" dirty="0">
                <a:solidFill>
                  <a:srgbClr val="FF0000"/>
                </a:solidFill>
              </a:rPr>
              <a:t> More than 11 million slaves were forcibly transported from Africa to America and about 1.4 million of them died on the way.</a:t>
            </a:r>
          </a:p>
        </p:txBody>
      </p:sp>
      <p:sp>
        <p:nvSpPr>
          <p:cNvPr id="3" name="Footer Placeholder 2">
            <a:extLst>
              <a:ext uri="{FF2B5EF4-FFF2-40B4-BE49-F238E27FC236}">
                <a16:creationId xmlns:a16="http://schemas.microsoft.com/office/drawing/2014/main" id="{BD0CF942-5556-4443-86B5-9DBA97F1A26B}"/>
              </a:ext>
            </a:extLst>
          </p:cNvPr>
          <p:cNvSpPr>
            <a:spLocks noGrp="1"/>
          </p:cNvSpPr>
          <p:nvPr>
            <p:ph type="ftr" sz="quarter" idx="11"/>
          </p:nvPr>
        </p:nvSpPr>
        <p:spPr/>
        <p:txBody>
          <a:bodyPr/>
          <a:lstStyle/>
          <a:p>
            <a:r>
              <a:rPr lang="en-US" dirty="0"/>
              <a:t>Michael Holding Book Summary - Shiv</a:t>
            </a:r>
          </a:p>
        </p:txBody>
      </p:sp>
    </p:spTree>
    <p:extLst>
      <p:ext uri="{BB962C8B-B14F-4D97-AF65-F5344CB8AC3E}">
        <p14:creationId xmlns:p14="http://schemas.microsoft.com/office/powerpoint/2010/main" val="18981151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1A3B-CD8F-1647-B40E-753BB374A7BE}"/>
              </a:ext>
            </a:extLst>
          </p:cNvPr>
          <p:cNvSpPr>
            <a:spLocks noGrp="1"/>
          </p:cNvSpPr>
          <p:nvPr>
            <p:ph type="title"/>
          </p:nvPr>
        </p:nvSpPr>
        <p:spPr>
          <a:xfrm>
            <a:off x="838200" y="365125"/>
            <a:ext cx="10515600" cy="5867233"/>
          </a:xfrm>
        </p:spPr>
        <p:txBody>
          <a:bodyPr/>
          <a:lstStyle/>
          <a:p>
            <a:r>
              <a:rPr lang="en-US" b="1" dirty="0">
                <a:solidFill>
                  <a:srgbClr val="FF0000"/>
                </a:solidFill>
              </a:rPr>
              <a:t>In the  1800 s, there were laws passed in America to make it illegal for a slave to be without work once freed. However, slaves were often illiterate and it was illegal to teach a slave how to read and write !!</a:t>
            </a:r>
            <a:br>
              <a:rPr lang="en-US" b="1" dirty="0">
                <a:solidFill>
                  <a:srgbClr val="FF0000"/>
                </a:solidFill>
              </a:rPr>
            </a:br>
            <a:r>
              <a:rPr lang="en-US" b="1" dirty="0">
                <a:solidFill>
                  <a:srgbClr val="FF0000"/>
                </a:solidFill>
              </a:rPr>
              <a:t>So the slaves stayed on the plantations.</a:t>
            </a:r>
          </a:p>
        </p:txBody>
      </p:sp>
      <p:sp>
        <p:nvSpPr>
          <p:cNvPr id="3" name="Footer Placeholder 2">
            <a:extLst>
              <a:ext uri="{FF2B5EF4-FFF2-40B4-BE49-F238E27FC236}">
                <a16:creationId xmlns:a16="http://schemas.microsoft.com/office/drawing/2014/main" id="{BD0CF942-5556-4443-86B5-9DBA97F1A26B}"/>
              </a:ext>
            </a:extLst>
          </p:cNvPr>
          <p:cNvSpPr>
            <a:spLocks noGrp="1"/>
          </p:cNvSpPr>
          <p:nvPr>
            <p:ph type="ftr" sz="quarter" idx="11"/>
          </p:nvPr>
        </p:nvSpPr>
        <p:spPr/>
        <p:txBody>
          <a:bodyPr/>
          <a:lstStyle/>
          <a:p>
            <a:r>
              <a:rPr lang="en-US" dirty="0"/>
              <a:t>Michael Holding Book Summary - Shiv</a:t>
            </a:r>
          </a:p>
        </p:txBody>
      </p:sp>
    </p:spTree>
    <p:extLst>
      <p:ext uri="{BB962C8B-B14F-4D97-AF65-F5344CB8AC3E}">
        <p14:creationId xmlns:p14="http://schemas.microsoft.com/office/powerpoint/2010/main" val="42516432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1A3B-CD8F-1647-B40E-753BB374A7BE}"/>
              </a:ext>
            </a:extLst>
          </p:cNvPr>
          <p:cNvSpPr>
            <a:spLocks noGrp="1"/>
          </p:cNvSpPr>
          <p:nvPr>
            <p:ph type="title"/>
          </p:nvPr>
        </p:nvSpPr>
        <p:spPr>
          <a:xfrm>
            <a:off x="838200" y="365125"/>
            <a:ext cx="10515600" cy="5867233"/>
          </a:xfrm>
        </p:spPr>
        <p:txBody>
          <a:bodyPr/>
          <a:lstStyle/>
          <a:p>
            <a:r>
              <a:rPr lang="en-US" b="1" dirty="0">
                <a:solidFill>
                  <a:srgbClr val="FF0000"/>
                </a:solidFill>
              </a:rPr>
              <a:t>The media has a role to play in breaking this narrative. In 202, a British newspaper labeled a black kid who had licked a policewoman as a ‘thug’ while two pages later in the same newspaper, a white lid who killed a 14 year year old black kid was referred as  a ‘teen’</a:t>
            </a:r>
          </a:p>
        </p:txBody>
      </p:sp>
      <p:sp>
        <p:nvSpPr>
          <p:cNvPr id="3" name="Footer Placeholder 2">
            <a:extLst>
              <a:ext uri="{FF2B5EF4-FFF2-40B4-BE49-F238E27FC236}">
                <a16:creationId xmlns:a16="http://schemas.microsoft.com/office/drawing/2014/main" id="{BD0CF942-5556-4443-86B5-9DBA97F1A26B}"/>
              </a:ext>
            </a:extLst>
          </p:cNvPr>
          <p:cNvSpPr>
            <a:spLocks noGrp="1"/>
          </p:cNvSpPr>
          <p:nvPr>
            <p:ph type="ftr" sz="quarter" idx="11"/>
          </p:nvPr>
        </p:nvSpPr>
        <p:spPr/>
        <p:txBody>
          <a:bodyPr/>
          <a:lstStyle/>
          <a:p>
            <a:r>
              <a:rPr lang="en-US" dirty="0"/>
              <a:t>Michael Holding Book Summary - Shiv</a:t>
            </a:r>
          </a:p>
        </p:txBody>
      </p:sp>
    </p:spTree>
    <p:extLst>
      <p:ext uri="{BB962C8B-B14F-4D97-AF65-F5344CB8AC3E}">
        <p14:creationId xmlns:p14="http://schemas.microsoft.com/office/powerpoint/2010/main" val="11547265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1A3B-CD8F-1647-B40E-753BB374A7BE}"/>
              </a:ext>
            </a:extLst>
          </p:cNvPr>
          <p:cNvSpPr>
            <a:spLocks noGrp="1"/>
          </p:cNvSpPr>
          <p:nvPr>
            <p:ph type="title"/>
          </p:nvPr>
        </p:nvSpPr>
        <p:spPr>
          <a:xfrm>
            <a:off x="838200" y="365125"/>
            <a:ext cx="10515600" cy="5867233"/>
          </a:xfrm>
        </p:spPr>
        <p:txBody>
          <a:bodyPr/>
          <a:lstStyle/>
          <a:p>
            <a:r>
              <a:rPr lang="en-US" b="1" dirty="0">
                <a:solidFill>
                  <a:srgbClr val="FF0000"/>
                </a:solidFill>
              </a:rPr>
              <a:t>Black people could never have better housing because from 1934 to 1968, they didn’t have access to bank loans in America.</a:t>
            </a:r>
          </a:p>
        </p:txBody>
      </p:sp>
      <p:sp>
        <p:nvSpPr>
          <p:cNvPr id="3" name="Footer Placeholder 2">
            <a:extLst>
              <a:ext uri="{FF2B5EF4-FFF2-40B4-BE49-F238E27FC236}">
                <a16:creationId xmlns:a16="http://schemas.microsoft.com/office/drawing/2014/main" id="{BD0CF942-5556-4443-86B5-9DBA97F1A26B}"/>
              </a:ext>
            </a:extLst>
          </p:cNvPr>
          <p:cNvSpPr>
            <a:spLocks noGrp="1"/>
          </p:cNvSpPr>
          <p:nvPr>
            <p:ph type="ftr" sz="quarter" idx="11"/>
          </p:nvPr>
        </p:nvSpPr>
        <p:spPr/>
        <p:txBody>
          <a:bodyPr/>
          <a:lstStyle/>
          <a:p>
            <a:r>
              <a:rPr lang="en-US" dirty="0"/>
              <a:t>Michael Holding Book Summary - Shiv</a:t>
            </a:r>
          </a:p>
        </p:txBody>
      </p:sp>
    </p:spTree>
    <p:extLst>
      <p:ext uri="{BB962C8B-B14F-4D97-AF65-F5344CB8AC3E}">
        <p14:creationId xmlns:p14="http://schemas.microsoft.com/office/powerpoint/2010/main" val="22338209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1A3B-CD8F-1647-B40E-753BB374A7BE}"/>
              </a:ext>
            </a:extLst>
          </p:cNvPr>
          <p:cNvSpPr>
            <a:spLocks noGrp="1"/>
          </p:cNvSpPr>
          <p:nvPr>
            <p:ph type="title"/>
          </p:nvPr>
        </p:nvSpPr>
        <p:spPr>
          <a:xfrm>
            <a:off x="838200" y="365125"/>
            <a:ext cx="10515600" cy="5867233"/>
          </a:xfrm>
        </p:spPr>
        <p:txBody>
          <a:bodyPr>
            <a:noAutofit/>
          </a:bodyPr>
          <a:lstStyle/>
          <a:p>
            <a:r>
              <a:rPr lang="en-US" sz="3600" b="1" dirty="0">
                <a:solidFill>
                  <a:srgbClr val="FF0000"/>
                </a:solidFill>
              </a:rPr>
              <a:t>In September 2020,, a biracial family ( man was white, wife was colored ) put a house on sale. When the valuer came to the house and saw the colored lady and the house, he valued the house at $330,000. The family felt this was low. They then cleared the house of all colored family  pictures, made it predominantly white and called another valuer. When this valuer came, only the white man was at home, the valuer valued the house at $465,000, a full $135,000 more, and this was last year !! </a:t>
            </a:r>
          </a:p>
        </p:txBody>
      </p:sp>
      <p:sp>
        <p:nvSpPr>
          <p:cNvPr id="3" name="Footer Placeholder 2">
            <a:extLst>
              <a:ext uri="{FF2B5EF4-FFF2-40B4-BE49-F238E27FC236}">
                <a16:creationId xmlns:a16="http://schemas.microsoft.com/office/drawing/2014/main" id="{BD0CF942-5556-4443-86B5-9DBA97F1A26B}"/>
              </a:ext>
            </a:extLst>
          </p:cNvPr>
          <p:cNvSpPr>
            <a:spLocks noGrp="1"/>
          </p:cNvSpPr>
          <p:nvPr>
            <p:ph type="ftr" sz="quarter" idx="11"/>
          </p:nvPr>
        </p:nvSpPr>
        <p:spPr/>
        <p:txBody>
          <a:bodyPr/>
          <a:lstStyle/>
          <a:p>
            <a:r>
              <a:rPr lang="en-US" dirty="0"/>
              <a:t>Michael Holding Book Summary - Shiv</a:t>
            </a:r>
          </a:p>
        </p:txBody>
      </p:sp>
    </p:spTree>
    <p:extLst>
      <p:ext uri="{BB962C8B-B14F-4D97-AF65-F5344CB8AC3E}">
        <p14:creationId xmlns:p14="http://schemas.microsoft.com/office/powerpoint/2010/main" val="17436326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1A3B-CD8F-1647-B40E-753BB374A7BE}"/>
              </a:ext>
            </a:extLst>
          </p:cNvPr>
          <p:cNvSpPr>
            <a:spLocks noGrp="1"/>
          </p:cNvSpPr>
          <p:nvPr>
            <p:ph type="title"/>
          </p:nvPr>
        </p:nvSpPr>
        <p:spPr>
          <a:xfrm>
            <a:off x="838200" y="365125"/>
            <a:ext cx="10515600" cy="5867233"/>
          </a:xfrm>
        </p:spPr>
        <p:txBody>
          <a:bodyPr>
            <a:noAutofit/>
          </a:bodyPr>
          <a:lstStyle/>
          <a:p>
            <a:r>
              <a:rPr lang="en-US" b="1" dirty="0">
                <a:solidFill>
                  <a:srgbClr val="FF0000"/>
                </a:solidFill>
              </a:rPr>
              <a:t>White people in prison earn 21 % more than black people in prison.</a:t>
            </a:r>
          </a:p>
        </p:txBody>
      </p:sp>
      <p:sp>
        <p:nvSpPr>
          <p:cNvPr id="3" name="Footer Placeholder 2">
            <a:extLst>
              <a:ext uri="{FF2B5EF4-FFF2-40B4-BE49-F238E27FC236}">
                <a16:creationId xmlns:a16="http://schemas.microsoft.com/office/drawing/2014/main" id="{BD0CF942-5556-4443-86B5-9DBA97F1A26B}"/>
              </a:ext>
            </a:extLst>
          </p:cNvPr>
          <p:cNvSpPr>
            <a:spLocks noGrp="1"/>
          </p:cNvSpPr>
          <p:nvPr>
            <p:ph type="ftr" sz="quarter" idx="11"/>
          </p:nvPr>
        </p:nvSpPr>
        <p:spPr/>
        <p:txBody>
          <a:bodyPr/>
          <a:lstStyle/>
          <a:p>
            <a:r>
              <a:rPr lang="en-US" dirty="0"/>
              <a:t>Michael Holding Book Summary - Shiv</a:t>
            </a:r>
          </a:p>
        </p:txBody>
      </p:sp>
    </p:spTree>
    <p:extLst>
      <p:ext uri="{BB962C8B-B14F-4D97-AF65-F5344CB8AC3E}">
        <p14:creationId xmlns:p14="http://schemas.microsoft.com/office/powerpoint/2010/main" val="29196263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1A3B-CD8F-1647-B40E-753BB374A7BE}"/>
              </a:ext>
            </a:extLst>
          </p:cNvPr>
          <p:cNvSpPr>
            <a:spLocks noGrp="1"/>
          </p:cNvSpPr>
          <p:nvPr>
            <p:ph type="title"/>
          </p:nvPr>
        </p:nvSpPr>
        <p:spPr>
          <a:xfrm>
            <a:off x="838200" y="365125"/>
            <a:ext cx="10515600" cy="5867233"/>
          </a:xfrm>
        </p:spPr>
        <p:txBody>
          <a:bodyPr>
            <a:noAutofit/>
          </a:bodyPr>
          <a:lstStyle/>
          <a:p>
            <a:r>
              <a:rPr lang="en-US" b="1" dirty="0">
                <a:solidFill>
                  <a:srgbClr val="FF0000"/>
                </a:solidFill>
              </a:rPr>
              <a:t>Ibtihaj Muhammad is 35, she won a bronze medal for fencing for America in the 2016 Olympics. She won a medal competing in a hijab.</a:t>
            </a:r>
            <a:br>
              <a:rPr lang="en-US" b="1" dirty="0">
                <a:solidFill>
                  <a:srgbClr val="FF0000"/>
                </a:solidFill>
              </a:rPr>
            </a:br>
            <a:r>
              <a:rPr lang="en-US" b="1" dirty="0">
                <a:solidFill>
                  <a:srgbClr val="FF0000"/>
                </a:solidFill>
              </a:rPr>
              <a:t>She says that the US owes it to the black community to teach black history, as it is American history, America was built on the shoulders of slaves.</a:t>
            </a:r>
          </a:p>
        </p:txBody>
      </p:sp>
      <p:sp>
        <p:nvSpPr>
          <p:cNvPr id="3" name="Footer Placeholder 2">
            <a:extLst>
              <a:ext uri="{FF2B5EF4-FFF2-40B4-BE49-F238E27FC236}">
                <a16:creationId xmlns:a16="http://schemas.microsoft.com/office/drawing/2014/main" id="{BD0CF942-5556-4443-86B5-9DBA97F1A26B}"/>
              </a:ext>
            </a:extLst>
          </p:cNvPr>
          <p:cNvSpPr>
            <a:spLocks noGrp="1"/>
          </p:cNvSpPr>
          <p:nvPr>
            <p:ph type="ftr" sz="quarter" idx="11"/>
          </p:nvPr>
        </p:nvSpPr>
        <p:spPr/>
        <p:txBody>
          <a:bodyPr/>
          <a:lstStyle/>
          <a:p>
            <a:r>
              <a:rPr lang="en-US" dirty="0"/>
              <a:t>Michael Holding Book Summary - Shiv</a:t>
            </a:r>
          </a:p>
        </p:txBody>
      </p:sp>
    </p:spTree>
    <p:extLst>
      <p:ext uri="{BB962C8B-B14F-4D97-AF65-F5344CB8AC3E}">
        <p14:creationId xmlns:p14="http://schemas.microsoft.com/office/powerpoint/2010/main" val="32498048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1A3B-CD8F-1647-B40E-753BB374A7BE}"/>
              </a:ext>
            </a:extLst>
          </p:cNvPr>
          <p:cNvSpPr>
            <a:spLocks noGrp="1"/>
          </p:cNvSpPr>
          <p:nvPr>
            <p:ph type="title"/>
          </p:nvPr>
        </p:nvSpPr>
        <p:spPr>
          <a:xfrm>
            <a:off x="838200" y="365125"/>
            <a:ext cx="10515600" cy="5867233"/>
          </a:xfrm>
        </p:spPr>
        <p:txBody>
          <a:bodyPr>
            <a:noAutofit/>
          </a:bodyPr>
          <a:lstStyle/>
          <a:p>
            <a:r>
              <a:rPr lang="en-US" b="1" dirty="0">
                <a:solidFill>
                  <a:srgbClr val="FF0000"/>
                </a:solidFill>
              </a:rPr>
              <a:t>History is two things – what actually happened and it is what you are told happened.135 teachers who were shown a video of a white girl, white boy and a black girl and black boy found the behavior of the black boy aggressive.</a:t>
            </a:r>
            <a:br>
              <a:rPr lang="en-US" b="1" dirty="0">
                <a:solidFill>
                  <a:srgbClr val="FF0000"/>
                </a:solidFill>
              </a:rPr>
            </a:br>
            <a:r>
              <a:rPr lang="en-US" b="1" dirty="0">
                <a:solidFill>
                  <a:srgbClr val="FF0000"/>
                </a:solidFill>
              </a:rPr>
              <a:t>Teachers also tended to observe the black boy more.</a:t>
            </a:r>
          </a:p>
        </p:txBody>
      </p:sp>
      <p:sp>
        <p:nvSpPr>
          <p:cNvPr id="3" name="Footer Placeholder 2">
            <a:extLst>
              <a:ext uri="{FF2B5EF4-FFF2-40B4-BE49-F238E27FC236}">
                <a16:creationId xmlns:a16="http://schemas.microsoft.com/office/drawing/2014/main" id="{BD0CF942-5556-4443-86B5-9DBA97F1A26B}"/>
              </a:ext>
            </a:extLst>
          </p:cNvPr>
          <p:cNvSpPr>
            <a:spLocks noGrp="1"/>
          </p:cNvSpPr>
          <p:nvPr>
            <p:ph type="ftr" sz="quarter" idx="11"/>
          </p:nvPr>
        </p:nvSpPr>
        <p:spPr/>
        <p:txBody>
          <a:bodyPr/>
          <a:lstStyle/>
          <a:p>
            <a:r>
              <a:rPr lang="en-US" dirty="0"/>
              <a:t>Michael Holding Book Summary - Shiv</a:t>
            </a:r>
          </a:p>
        </p:txBody>
      </p:sp>
    </p:spTree>
    <p:extLst>
      <p:ext uri="{BB962C8B-B14F-4D97-AF65-F5344CB8AC3E}">
        <p14:creationId xmlns:p14="http://schemas.microsoft.com/office/powerpoint/2010/main" val="38246991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1A3B-CD8F-1647-B40E-753BB374A7BE}"/>
              </a:ext>
            </a:extLst>
          </p:cNvPr>
          <p:cNvSpPr>
            <a:spLocks noGrp="1"/>
          </p:cNvSpPr>
          <p:nvPr>
            <p:ph type="title"/>
          </p:nvPr>
        </p:nvSpPr>
        <p:spPr>
          <a:xfrm>
            <a:off x="838200" y="365125"/>
            <a:ext cx="10515600" cy="5867233"/>
          </a:xfrm>
        </p:spPr>
        <p:txBody>
          <a:bodyPr>
            <a:noAutofit/>
          </a:bodyPr>
          <a:lstStyle/>
          <a:p>
            <a:r>
              <a:rPr lang="en-US" b="1" dirty="0">
                <a:solidFill>
                  <a:srgbClr val="FF0000"/>
                </a:solidFill>
              </a:rPr>
              <a:t>When we as the West Indies team were beating every country, we made others afraid.</a:t>
            </a:r>
          </a:p>
        </p:txBody>
      </p:sp>
      <p:sp>
        <p:nvSpPr>
          <p:cNvPr id="3" name="Footer Placeholder 2">
            <a:extLst>
              <a:ext uri="{FF2B5EF4-FFF2-40B4-BE49-F238E27FC236}">
                <a16:creationId xmlns:a16="http://schemas.microsoft.com/office/drawing/2014/main" id="{BD0CF942-5556-4443-86B5-9DBA97F1A26B}"/>
              </a:ext>
            </a:extLst>
          </p:cNvPr>
          <p:cNvSpPr>
            <a:spLocks noGrp="1"/>
          </p:cNvSpPr>
          <p:nvPr>
            <p:ph type="ftr" sz="quarter" idx="11"/>
          </p:nvPr>
        </p:nvSpPr>
        <p:spPr/>
        <p:txBody>
          <a:bodyPr/>
          <a:lstStyle/>
          <a:p>
            <a:r>
              <a:rPr lang="en-US" dirty="0"/>
              <a:t>Michael Holding Book Summary - Shiv</a:t>
            </a:r>
          </a:p>
        </p:txBody>
      </p:sp>
    </p:spTree>
    <p:extLst>
      <p:ext uri="{BB962C8B-B14F-4D97-AF65-F5344CB8AC3E}">
        <p14:creationId xmlns:p14="http://schemas.microsoft.com/office/powerpoint/2010/main" val="10489356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1A3B-CD8F-1647-B40E-753BB374A7BE}"/>
              </a:ext>
            </a:extLst>
          </p:cNvPr>
          <p:cNvSpPr>
            <a:spLocks noGrp="1"/>
          </p:cNvSpPr>
          <p:nvPr>
            <p:ph type="title"/>
          </p:nvPr>
        </p:nvSpPr>
        <p:spPr>
          <a:xfrm>
            <a:off x="838200" y="365125"/>
            <a:ext cx="10515600" cy="5867233"/>
          </a:xfrm>
        </p:spPr>
        <p:txBody>
          <a:bodyPr>
            <a:noAutofit/>
          </a:bodyPr>
          <a:lstStyle/>
          <a:p>
            <a:r>
              <a:rPr lang="en-US" b="1" dirty="0">
                <a:solidFill>
                  <a:srgbClr val="FF0000"/>
                </a:solidFill>
              </a:rPr>
              <a:t>In America, in the first world war, blacks weren’t allowed to vote, but they were enlisted to die for the country!</a:t>
            </a:r>
            <a:br>
              <a:rPr lang="en-US" b="1" dirty="0">
                <a:solidFill>
                  <a:srgbClr val="FF0000"/>
                </a:solidFill>
              </a:rPr>
            </a:br>
            <a:r>
              <a:rPr lang="en-US" b="1" dirty="0">
                <a:solidFill>
                  <a:srgbClr val="FF0000"/>
                </a:solidFill>
              </a:rPr>
              <a:t>America had an all black 369 th regiment.</a:t>
            </a:r>
          </a:p>
        </p:txBody>
      </p:sp>
      <p:sp>
        <p:nvSpPr>
          <p:cNvPr id="3" name="Footer Placeholder 2">
            <a:extLst>
              <a:ext uri="{FF2B5EF4-FFF2-40B4-BE49-F238E27FC236}">
                <a16:creationId xmlns:a16="http://schemas.microsoft.com/office/drawing/2014/main" id="{BD0CF942-5556-4443-86B5-9DBA97F1A26B}"/>
              </a:ext>
            </a:extLst>
          </p:cNvPr>
          <p:cNvSpPr>
            <a:spLocks noGrp="1"/>
          </p:cNvSpPr>
          <p:nvPr>
            <p:ph type="ftr" sz="quarter" idx="11"/>
          </p:nvPr>
        </p:nvSpPr>
        <p:spPr/>
        <p:txBody>
          <a:bodyPr/>
          <a:lstStyle/>
          <a:p>
            <a:r>
              <a:rPr lang="en-US" dirty="0"/>
              <a:t>Michael Holding Book Summary - Shiv</a:t>
            </a:r>
          </a:p>
        </p:txBody>
      </p:sp>
    </p:spTree>
    <p:extLst>
      <p:ext uri="{BB962C8B-B14F-4D97-AF65-F5344CB8AC3E}">
        <p14:creationId xmlns:p14="http://schemas.microsoft.com/office/powerpoint/2010/main" val="2308264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1A3B-CD8F-1647-B40E-753BB374A7BE}"/>
              </a:ext>
            </a:extLst>
          </p:cNvPr>
          <p:cNvSpPr>
            <a:spLocks noGrp="1"/>
          </p:cNvSpPr>
          <p:nvPr>
            <p:ph type="title"/>
          </p:nvPr>
        </p:nvSpPr>
        <p:spPr>
          <a:xfrm>
            <a:off x="838200" y="365125"/>
            <a:ext cx="10515600" cy="5867233"/>
          </a:xfrm>
        </p:spPr>
        <p:txBody>
          <a:bodyPr/>
          <a:lstStyle/>
          <a:p>
            <a:r>
              <a:rPr lang="en-US" b="1" dirty="0">
                <a:solidFill>
                  <a:srgbClr val="FF0000"/>
                </a:solidFill>
              </a:rPr>
              <a:t>What does it feel like when you walk into a room as the only black guy? How does it feel to be eyed with suspicion when you got o a shop? To know your life is less valued?</a:t>
            </a:r>
          </a:p>
        </p:txBody>
      </p:sp>
      <p:sp>
        <p:nvSpPr>
          <p:cNvPr id="3" name="Footer Placeholder 2">
            <a:extLst>
              <a:ext uri="{FF2B5EF4-FFF2-40B4-BE49-F238E27FC236}">
                <a16:creationId xmlns:a16="http://schemas.microsoft.com/office/drawing/2014/main" id="{BD0CF942-5556-4443-86B5-9DBA97F1A26B}"/>
              </a:ext>
            </a:extLst>
          </p:cNvPr>
          <p:cNvSpPr>
            <a:spLocks noGrp="1"/>
          </p:cNvSpPr>
          <p:nvPr>
            <p:ph type="ftr" sz="quarter" idx="11"/>
          </p:nvPr>
        </p:nvSpPr>
        <p:spPr/>
        <p:txBody>
          <a:bodyPr/>
          <a:lstStyle/>
          <a:p>
            <a:r>
              <a:rPr lang="en-US" dirty="0"/>
              <a:t>Michael Holding Book Summary - Shiv</a:t>
            </a:r>
          </a:p>
        </p:txBody>
      </p:sp>
    </p:spTree>
    <p:extLst>
      <p:ext uri="{BB962C8B-B14F-4D97-AF65-F5344CB8AC3E}">
        <p14:creationId xmlns:p14="http://schemas.microsoft.com/office/powerpoint/2010/main" val="21347085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1A3B-CD8F-1647-B40E-753BB374A7BE}"/>
              </a:ext>
            </a:extLst>
          </p:cNvPr>
          <p:cNvSpPr>
            <a:spLocks noGrp="1"/>
          </p:cNvSpPr>
          <p:nvPr>
            <p:ph type="title"/>
          </p:nvPr>
        </p:nvSpPr>
        <p:spPr>
          <a:xfrm>
            <a:off x="838200" y="365125"/>
            <a:ext cx="10515600" cy="5867233"/>
          </a:xfrm>
        </p:spPr>
        <p:txBody>
          <a:bodyPr>
            <a:noAutofit/>
          </a:bodyPr>
          <a:lstStyle/>
          <a:p>
            <a:r>
              <a:rPr lang="en-US" b="1" dirty="0">
                <a:solidFill>
                  <a:srgbClr val="FF0000"/>
                </a:solidFill>
              </a:rPr>
              <a:t>The white regiments refused to fight alongside the 369 th because they thought them inferior.</a:t>
            </a:r>
            <a:br>
              <a:rPr lang="en-US" b="1" dirty="0">
                <a:solidFill>
                  <a:srgbClr val="FF0000"/>
                </a:solidFill>
              </a:rPr>
            </a:br>
            <a:r>
              <a:rPr lang="en-US" b="1" dirty="0">
                <a:solidFill>
                  <a:srgbClr val="FF0000"/>
                </a:solidFill>
              </a:rPr>
              <a:t>The 369 th won near France but were not invited to be part of the ticker tape parade in New York in 1919.</a:t>
            </a:r>
          </a:p>
        </p:txBody>
      </p:sp>
      <p:sp>
        <p:nvSpPr>
          <p:cNvPr id="3" name="Footer Placeholder 2">
            <a:extLst>
              <a:ext uri="{FF2B5EF4-FFF2-40B4-BE49-F238E27FC236}">
                <a16:creationId xmlns:a16="http://schemas.microsoft.com/office/drawing/2014/main" id="{BD0CF942-5556-4443-86B5-9DBA97F1A26B}"/>
              </a:ext>
            </a:extLst>
          </p:cNvPr>
          <p:cNvSpPr>
            <a:spLocks noGrp="1"/>
          </p:cNvSpPr>
          <p:nvPr>
            <p:ph type="ftr" sz="quarter" idx="11"/>
          </p:nvPr>
        </p:nvSpPr>
        <p:spPr/>
        <p:txBody>
          <a:bodyPr/>
          <a:lstStyle/>
          <a:p>
            <a:r>
              <a:rPr lang="en-US" dirty="0"/>
              <a:t>Michael Holding Book Summary - Shiv</a:t>
            </a:r>
          </a:p>
        </p:txBody>
      </p:sp>
    </p:spTree>
    <p:extLst>
      <p:ext uri="{BB962C8B-B14F-4D97-AF65-F5344CB8AC3E}">
        <p14:creationId xmlns:p14="http://schemas.microsoft.com/office/powerpoint/2010/main" val="22100562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1A3B-CD8F-1647-B40E-753BB374A7BE}"/>
              </a:ext>
            </a:extLst>
          </p:cNvPr>
          <p:cNvSpPr>
            <a:spLocks noGrp="1"/>
          </p:cNvSpPr>
          <p:nvPr>
            <p:ph type="title"/>
          </p:nvPr>
        </p:nvSpPr>
        <p:spPr>
          <a:xfrm>
            <a:off x="838200" y="365125"/>
            <a:ext cx="10515600" cy="5867233"/>
          </a:xfrm>
        </p:spPr>
        <p:txBody>
          <a:bodyPr>
            <a:noAutofit/>
          </a:bodyPr>
          <a:lstStyle/>
          <a:p>
            <a:r>
              <a:rPr lang="en-US" b="1" dirty="0">
                <a:solidFill>
                  <a:srgbClr val="FF0000"/>
                </a:solidFill>
              </a:rPr>
              <a:t>We think Edison as the inventor of the light bulb, the person who actually owned the patent on a a carbon filament that burned was Lewis Howard Latimer a black.</a:t>
            </a:r>
            <a:br>
              <a:rPr lang="en-US" b="1" dirty="0">
                <a:solidFill>
                  <a:srgbClr val="FF0000"/>
                </a:solidFill>
              </a:rPr>
            </a:br>
            <a:r>
              <a:rPr lang="en-US" b="1" dirty="0">
                <a:solidFill>
                  <a:srgbClr val="FF0000"/>
                </a:solidFill>
              </a:rPr>
              <a:t>Latimer also produced he design for Graham Bells phone! He is included in the American Inventors hall of fame. </a:t>
            </a:r>
          </a:p>
        </p:txBody>
      </p:sp>
      <p:sp>
        <p:nvSpPr>
          <p:cNvPr id="3" name="Footer Placeholder 2">
            <a:extLst>
              <a:ext uri="{FF2B5EF4-FFF2-40B4-BE49-F238E27FC236}">
                <a16:creationId xmlns:a16="http://schemas.microsoft.com/office/drawing/2014/main" id="{BD0CF942-5556-4443-86B5-9DBA97F1A26B}"/>
              </a:ext>
            </a:extLst>
          </p:cNvPr>
          <p:cNvSpPr>
            <a:spLocks noGrp="1"/>
          </p:cNvSpPr>
          <p:nvPr>
            <p:ph type="ftr" sz="quarter" idx="11"/>
          </p:nvPr>
        </p:nvSpPr>
        <p:spPr/>
        <p:txBody>
          <a:bodyPr/>
          <a:lstStyle/>
          <a:p>
            <a:r>
              <a:rPr lang="en-US" dirty="0"/>
              <a:t>Michael Holding Book Summary - Shiv</a:t>
            </a:r>
          </a:p>
        </p:txBody>
      </p:sp>
    </p:spTree>
    <p:extLst>
      <p:ext uri="{BB962C8B-B14F-4D97-AF65-F5344CB8AC3E}">
        <p14:creationId xmlns:p14="http://schemas.microsoft.com/office/powerpoint/2010/main" val="21437031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1A3B-CD8F-1647-B40E-753BB374A7BE}"/>
              </a:ext>
            </a:extLst>
          </p:cNvPr>
          <p:cNvSpPr>
            <a:spLocks noGrp="1"/>
          </p:cNvSpPr>
          <p:nvPr>
            <p:ph type="title"/>
          </p:nvPr>
        </p:nvSpPr>
        <p:spPr>
          <a:xfrm>
            <a:off x="838200" y="365125"/>
            <a:ext cx="10515600" cy="5867233"/>
          </a:xfrm>
        </p:spPr>
        <p:txBody>
          <a:bodyPr>
            <a:noAutofit/>
          </a:bodyPr>
          <a:lstStyle/>
          <a:p>
            <a:r>
              <a:rPr lang="en-US" b="1" dirty="0">
                <a:solidFill>
                  <a:srgbClr val="FF0000"/>
                </a:solidFill>
              </a:rPr>
              <a:t>Between June 1980 and March 1995, the west Indies beat everyone, they didn’t lose a single series.</a:t>
            </a:r>
          </a:p>
        </p:txBody>
      </p:sp>
      <p:sp>
        <p:nvSpPr>
          <p:cNvPr id="3" name="Footer Placeholder 2">
            <a:extLst>
              <a:ext uri="{FF2B5EF4-FFF2-40B4-BE49-F238E27FC236}">
                <a16:creationId xmlns:a16="http://schemas.microsoft.com/office/drawing/2014/main" id="{BD0CF942-5556-4443-86B5-9DBA97F1A26B}"/>
              </a:ext>
            </a:extLst>
          </p:cNvPr>
          <p:cNvSpPr>
            <a:spLocks noGrp="1"/>
          </p:cNvSpPr>
          <p:nvPr>
            <p:ph type="ftr" sz="quarter" idx="11"/>
          </p:nvPr>
        </p:nvSpPr>
        <p:spPr/>
        <p:txBody>
          <a:bodyPr/>
          <a:lstStyle/>
          <a:p>
            <a:r>
              <a:rPr lang="en-US" dirty="0"/>
              <a:t>Michael Holding Book Summary - Shiv</a:t>
            </a:r>
          </a:p>
        </p:txBody>
      </p:sp>
    </p:spTree>
    <p:extLst>
      <p:ext uri="{BB962C8B-B14F-4D97-AF65-F5344CB8AC3E}">
        <p14:creationId xmlns:p14="http://schemas.microsoft.com/office/powerpoint/2010/main" val="363320977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1A3B-CD8F-1647-B40E-753BB374A7BE}"/>
              </a:ext>
            </a:extLst>
          </p:cNvPr>
          <p:cNvSpPr>
            <a:spLocks noGrp="1"/>
          </p:cNvSpPr>
          <p:nvPr>
            <p:ph type="title"/>
          </p:nvPr>
        </p:nvSpPr>
        <p:spPr>
          <a:xfrm>
            <a:off x="838200" y="365125"/>
            <a:ext cx="10515600" cy="5867233"/>
          </a:xfrm>
        </p:spPr>
        <p:txBody>
          <a:bodyPr>
            <a:noAutofit/>
          </a:bodyPr>
          <a:lstStyle/>
          <a:p>
            <a:r>
              <a:rPr lang="en-US" b="1" dirty="0">
                <a:solidFill>
                  <a:srgbClr val="FF0000"/>
                </a:solidFill>
              </a:rPr>
              <a:t>We had four great fast bowlers and a great Viv Richards. Viv chewed gum in defiance, never wore a helmet, he personified black power without uttering a word. “We are as good, and equal “ he would say.</a:t>
            </a:r>
          </a:p>
        </p:txBody>
      </p:sp>
      <p:sp>
        <p:nvSpPr>
          <p:cNvPr id="3" name="Footer Placeholder 2">
            <a:extLst>
              <a:ext uri="{FF2B5EF4-FFF2-40B4-BE49-F238E27FC236}">
                <a16:creationId xmlns:a16="http://schemas.microsoft.com/office/drawing/2014/main" id="{BD0CF942-5556-4443-86B5-9DBA97F1A26B}"/>
              </a:ext>
            </a:extLst>
          </p:cNvPr>
          <p:cNvSpPr>
            <a:spLocks noGrp="1"/>
          </p:cNvSpPr>
          <p:nvPr>
            <p:ph type="ftr" sz="quarter" idx="11"/>
          </p:nvPr>
        </p:nvSpPr>
        <p:spPr/>
        <p:txBody>
          <a:bodyPr/>
          <a:lstStyle/>
          <a:p>
            <a:r>
              <a:rPr lang="en-US" dirty="0"/>
              <a:t>Michael Holding Book Summary - Shiv</a:t>
            </a:r>
          </a:p>
        </p:txBody>
      </p:sp>
    </p:spTree>
    <p:extLst>
      <p:ext uri="{BB962C8B-B14F-4D97-AF65-F5344CB8AC3E}">
        <p14:creationId xmlns:p14="http://schemas.microsoft.com/office/powerpoint/2010/main" val="371014488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1A3B-CD8F-1647-B40E-753BB374A7BE}"/>
              </a:ext>
            </a:extLst>
          </p:cNvPr>
          <p:cNvSpPr>
            <a:spLocks noGrp="1"/>
          </p:cNvSpPr>
          <p:nvPr>
            <p:ph type="title"/>
          </p:nvPr>
        </p:nvSpPr>
        <p:spPr>
          <a:xfrm>
            <a:off x="838200" y="365125"/>
            <a:ext cx="10515600" cy="5867233"/>
          </a:xfrm>
        </p:spPr>
        <p:txBody>
          <a:bodyPr>
            <a:noAutofit/>
          </a:bodyPr>
          <a:lstStyle/>
          <a:p>
            <a:r>
              <a:rPr lang="en-US" b="1" dirty="0">
                <a:solidFill>
                  <a:srgbClr val="FF0000"/>
                </a:solidFill>
              </a:rPr>
              <a:t>American football is a place where black athletes have got their dues.</a:t>
            </a:r>
          </a:p>
        </p:txBody>
      </p:sp>
      <p:sp>
        <p:nvSpPr>
          <p:cNvPr id="3" name="Footer Placeholder 2">
            <a:extLst>
              <a:ext uri="{FF2B5EF4-FFF2-40B4-BE49-F238E27FC236}">
                <a16:creationId xmlns:a16="http://schemas.microsoft.com/office/drawing/2014/main" id="{BD0CF942-5556-4443-86B5-9DBA97F1A26B}"/>
              </a:ext>
            </a:extLst>
          </p:cNvPr>
          <p:cNvSpPr>
            <a:spLocks noGrp="1"/>
          </p:cNvSpPr>
          <p:nvPr>
            <p:ph type="ftr" sz="quarter" idx="11"/>
          </p:nvPr>
        </p:nvSpPr>
        <p:spPr/>
        <p:txBody>
          <a:bodyPr/>
          <a:lstStyle/>
          <a:p>
            <a:r>
              <a:rPr lang="en-US" dirty="0"/>
              <a:t>Michael Holding Book Summary - Shiv</a:t>
            </a:r>
          </a:p>
        </p:txBody>
      </p:sp>
    </p:spTree>
    <p:extLst>
      <p:ext uri="{BB962C8B-B14F-4D97-AF65-F5344CB8AC3E}">
        <p14:creationId xmlns:p14="http://schemas.microsoft.com/office/powerpoint/2010/main" val="20654746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1A3B-CD8F-1647-B40E-753BB374A7BE}"/>
              </a:ext>
            </a:extLst>
          </p:cNvPr>
          <p:cNvSpPr>
            <a:spLocks noGrp="1"/>
          </p:cNvSpPr>
          <p:nvPr>
            <p:ph type="title"/>
          </p:nvPr>
        </p:nvSpPr>
        <p:spPr>
          <a:xfrm>
            <a:off x="838200" y="365125"/>
            <a:ext cx="10515600" cy="5867233"/>
          </a:xfrm>
        </p:spPr>
        <p:txBody>
          <a:bodyPr>
            <a:noAutofit/>
          </a:bodyPr>
          <a:lstStyle/>
          <a:p>
            <a:r>
              <a:rPr lang="en-US" b="1" dirty="0">
                <a:solidFill>
                  <a:srgbClr val="FF0000"/>
                </a:solidFill>
              </a:rPr>
              <a:t>In sport black athletes get the same as white athletes and are revered like white athletes, sports is an equalizer.</a:t>
            </a:r>
            <a:br>
              <a:rPr lang="en-US" b="1" dirty="0">
                <a:solidFill>
                  <a:srgbClr val="FF0000"/>
                </a:solidFill>
              </a:rPr>
            </a:br>
            <a:r>
              <a:rPr lang="en-US" b="1" dirty="0">
                <a:solidFill>
                  <a:srgbClr val="FF0000"/>
                </a:solidFill>
              </a:rPr>
              <a:t>However media reports can be different.</a:t>
            </a:r>
          </a:p>
        </p:txBody>
      </p:sp>
      <p:sp>
        <p:nvSpPr>
          <p:cNvPr id="3" name="Footer Placeholder 2">
            <a:extLst>
              <a:ext uri="{FF2B5EF4-FFF2-40B4-BE49-F238E27FC236}">
                <a16:creationId xmlns:a16="http://schemas.microsoft.com/office/drawing/2014/main" id="{BD0CF942-5556-4443-86B5-9DBA97F1A26B}"/>
              </a:ext>
            </a:extLst>
          </p:cNvPr>
          <p:cNvSpPr>
            <a:spLocks noGrp="1"/>
          </p:cNvSpPr>
          <p:nvPr>
            <p:ph type="ftr" sz="quarter" idx="11"/>
          </p:nvPr>
        </p:nvSpPr>
        <p:spPr/>
        <p:txBody>
          <a:bodyPr/>
          <a:lstStyle/>
          <a:p>
            <a:r>
              <a:rPr lang="en-US" dirty="0"/>
              <a:t>Michael Holding Book Summary - Shiv</a:t>
            </a:r>
          </a:p>
        </p:txBody>
      </p:sp>
    </p:spTree>
    <p:extLst>
      <p:ext uri="{BB962C8B-B14F-4D97-AF65-F5344CB8AC3E}">
        <p14:creationId xmlns:p14="http://schemas.microsoft.com/office/powerpoint/2010/main" val="14205003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1A3B-CD8F-1647-B40E-753BB374A7BE}"/>
              </a:ext>
            </a:extLst>
          </p:cNvPr>
          <p:cNvSpPr>
            <a:spLocks noGrp="1"/>
          </p:cNvSpPr>
          <p:nvPr>
            <p:ph type="title"/>
          </p:nvPr>
        </p:nvSpPr>
        <p:spPr>
          <a:xfrm>
            <a:off x="838200" y="365125"/>
            <a:ext cx="10515600" cy="5867233"/>
          </a:xfrm>
        </p:spPr>
        <p:txBody>
          <a:bodyPr>
            <a:noAutofit/>
          </a:bodyPr>
          <a:lstStyle/>
          <a:p>
            <a:r>
              <a:rPr lang="en-US" b="1" dirty="0">
                <a:solidFill>
                  <a:srgbClr val="FF0000"/>
                </a:solidFill>
              </a:rPr>
              <a:t>In Britain, when a black footballer buys a house, then he is showing off, but when a white footballer buys a house then he is doing it for his mother!</a:t>
            </a:r>
          </a:p>
        </p:txBody>
      </p:sp>
      <p:sp>
        <p:nvSpPr>
          <p:cNvPr id="3" name="Footer Placeholder 2">
            <a:extLst>
              <a:ext uri="{FF2B5EF4-FFF2-40B4-BE49-F238E27FC236}">
                <a16:creationId xmlns:a16="http://schemas.microsoft.com/office/drawing/2014/main" id="{BD0CF942-5556-4443-86B5-9DBA97F1A26B}"/>
              </a:ext>
            </a:extLst>
          </p:cNvPr>
          <p:cNvSpPr>
            <a:spLocks noGrp="1"/>
          </p:cNvSpPr>
          <p:nvPr>
            <p:ph type="ftr" sz="quarter" idx="11"/>
          </p:nvPr>
        </p:nvSpPr>
        <p:spPr/>
        <p:txBody>
          <a:bodyPr/>
          <a:lstStyle/>
          <a:p>
            <a:r>
              <a:rPr lang="en-US" dirty="0"/>
              <a:t>Michael Holding Book Summary - Shiv</a:t>
            </a:r>
          </a:p>
        </p:txBody>
      </p:sp>
    </p:spTree>
    <p:extLst>
      <p:ext uri="{BB962C8B-B14F-4D97-AF65-F5344CB8AC3E}">
        <p14:creationId xmlns:p14="http://schemas.microsoft.com/office/powerpoint/2010/main" val="199120757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1A3B-CD8F-1647-B40E-753BB374A7BE}"/>
              </a:ext>
            </a:extLst>
          </p:cNvPr>
          <p:cNvSpPr>
            <a:spLocks noGrp="1"/>
          </p:cNvSpPr>
          <p:nvPr>
            <p:ph type="title"/>
          </p:nvPr>
        </p:nvSpPr>
        <p:spPr>
          <a:xfrm>
            <a:off x="838200" y="365125"/>
            <a:ext cx="10515600" cy="5867233"/>
          </a:xfrm>
        </p:spPr>
        <p:txBody>
          <a:bodyPr>
            <a:noAutofit/>
          </a:bodyPr>
          <a:lstStyle/>
          <a:p>
            <a:r>
              <a:rPr lang="en-US" b="1" dirty="0">
                <a:solidFill>
                  <a:srgbClr val="FF0000"/>
                </a:solidFill>
              </a:rPr>
              <a:t>Change does not happen overnight, change happens over generations.</a:t>
            </a:r>
            <a:br>
              <a:rPr lang="en-US" b="1" dirty="0">
                <a:solidFill>
                  <a:srgbClr val="FF0000"/>
                </a:solidFill>
              </a:rPr>
            </a:br>
            <a:r>
              <a:rPr lang="en-US" b="1" dirty="0">
                <a:solidFill>
                  <a:srgbClr val="FF0000"/>
                </a:solidFill>
              </a:rPr>
              <a:t>This is a lesson from Makhaya Ntini, the south African colored cricketer.</a:t>
            </a:r>
          </a:p>
        </p:txBody>
      </p:sp>
      <p:sp>
        <p:nvSpPr>
          <p:cNvPr id="3" name="Footer Placeholder 2">
            <a:extLst>
              <a:ext uri="{FF2B5EF4-FFF2-40B4-BE49-F238E27FC236}">
                <a16:creationId xmlns:a16="http://schemas.microsoft.com/office/drawing/2014/main" id="{BD0CF942-5556-4443-86B5-9DBA97F1A26B}"/>
              </a:ext>
            </a:extLst>
          </p:cNvPr>
          <p:cNvSpPr>
            <a:spLocks noGrp="1"/>
          </p:cNvSpPr>
          <p:nvPr>
            <p:ph type="ftr" sz="quarter" idx="11"/>
          </p:nvPr>
        </p:nvSpPr>
        <p:spPr/>
        <p:txBody>
          <a:bodyPr/>
          <a:lstStyle/>
          <a:p>
            <a:r>
              <a:rPr lang="en-US" dirty="0"/>
              <a:t>Michael Holding Book Summary - Shiv</a:t>
            </a:r>
          </a:p>
        </p:txBody>
      </p:sp>
    </p:spTree>
    <p:extLst>
      <p:ext uri="{BB962C8B-B14F-4D97-AF65-F5344CB8AC3E}">
        <p14:creationId xmlns:p14="http://schemas.microsoft.com/office/powerpoint/2010/main" val="167887359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1A3B-CD8F-1647-B40E-753BB374A7BE}"/>
              </a:ext>
            </a:extLst>
          </p:cNvPr>
          <p:cNvSpPr>
            <a:spLocks noGrp="1"/>
          </p:cNvSpPr>
          <p:nvPr>
            <p:ph type="title"/>
          </p:nvPr>
        </p:nvSpPr>
        <p:spPr>
          <a:xfrm>
            <a:off x="838200" y="365125"/>
            <a:ext cx="10515600" cy="5867233"/>
          </a:xfrm>
        </p:spPr>
        <p:txBody>
          <a:bodyPr>
            <a:noAutofit/>
          </a:bodyPr>
          <a:lstStyle/>
          <a:p>
            <a:r>
              <a:rPr lang="en-US" b="1" dirty="0">
                <a:solidFill>
                  <a:srgbClr val="FF0000"/>
                </a:solidFill>
              </a:rPr>
              <a:t>Makhaya Ntini always had to deal with the sort f negative fallout from the ‘quota’ system of promoting colored cricketers to the south African cricket team.</a:t>
            </a:r>
          </a:p>
        </p:txBody>
      </p:sp>
      <p:sp>
        <p:nvSpPr>
          <p:cNvPr id="3" name="Footer Placeholder 2">
            <a:extLst>
              <a:ext uri="{FF2B5EF4-FFF2-40B4-BE49-F238E27FC236}">
                <a16:creationId xmlns:a16="http://schemas.microsoft.com/office/drawing/2014/main" id="{BD0CF942-5556-4443-86B5-9DBA97F1A26B}"/>
              </a:ext>
            </a:extLst>
          </p:cNvPr>
          <p:cNvSpPr>
            <a:spLocks noGrp="1"/>
          </p:cNvSpPr>
          <p:nvPr>
            <p:ph type="ftr" sz="quarter" idx="11"/>
          </p:nvPr>
        </p:nvSpPr>
        <p:spPr/>
        <p:txBody>
          <a:bodyPr/>
          <a:lstStyle/>
          <a:p>
            <a:r>
              <a:rPr lang="en-US" dirty="0"/>
              <a:t>Michael Holding Book Summary - Shiv</a:t>
            </a:r>
          </a:p>
        </p:txBody>
      </p:sp>
    </p:spTree>
    <p:extLst>
      <p:ext uri="{BB962C8B-B14F-4D97-AF65-F5344CB8AC3E}">
        <p14:creationId xmlns:p14="http://schemas.microsoft.com/office/powerpoint/2010/main" val="145993878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1A3B-CD8F-1647-B40E-753BB374A7BE}"/>
              </a:ext>
            </a:extLst>
          </p:cNvPr>
          <p:cNvSpPr>
            <a:spLocks noGrp="1"/>
          </p:cNvSpPr>
          <p:nvPr>
            <p:ph type="title"/>
          </p:nvPr>
        </p:nvSpPr>
        <p:spPr>
          <a:xfrm>
            <a:off x="838200" y="365125"/>
            <a:ext cx="10515600" cy="5867233"/>
          </a:xfrm>
        </p:spPr>
        <p:txBody>
          <a:bodyPr>
            <a:noAutofit/>
          </a:bodyPr>
          <a:lstStyle/>
          <a:p>
            <a:r>
              <a:rPr lang="en-US" b="1" dirty="0">
                <a:solidFill>
                  <a:srgbClr val="FF0000"/>
                </a:solidFill>
              </a:rPr>
              <a:t>A lot of rebel tours were organized to tour south Africa, Boycott, Gooch, Gatting  etc went there. All the west Indian players who went were shunned by their respective cities in west indies and died bitter men while the English rewarded Gooch, Boycott and Gatting while burying the past. This is hypocrisy.</a:t>
            </a:r>
          </a:p>
        </p:txBody>
      </p:sp>
      <p:sp>
        <p:nvSpPr>
          <p:cNvPr id="3" name="Footer Placeholder 2">
            <a:extLst>
              <a:ext uri="{FF2B5EF4-FFF2-40B4-BE49-F238E27FC236}">
                <a16:creationId xmlns:a16="http://schemas.microsoft.com/office/drawing/2014/main" id="{BD0CF942-5556-4443-86B5-9DBA97F1A26B}"/>
              </a:ext>
            </a:extLst>
          </p:cNvPr>
          <p:cNvSpPr>
            <a:spLocks noGrp="1"/>
          </p:cNvSpPr>
          <p:nvPr>
            <p:ph type="ftr" sz="quarter" idx="11"/>
          </p:nvPr>
        </p:nvSpPr>
        <p:spPr/>
        <p:txBody>
          <a:bodyPr/>
          <a:lstStyle/>
          <a:p>
            <a:r>
              <a:rPr lang="en-US" dirty="0"/>
              <a:t>Michael Holding Book Summary - Shiv</a:t>
            </a:r>
          </a:p>
        </p:txBody>
      </p:sp>
    </p:spTree>
    <p:extLst>
      <p:ext uri="{BB962C8B-B14F-4D97-AF65-F5344CB8AC3E}">
        <p14:creationId xmlns:p14="http://schemas.microsoft.com/office/powerpoint/2010/main" val="3823783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1A3B-CD8F-1647-B40E-753BB374A7BE}"/>
              </a:ext>
            </a:extLst>
          </p:cNvPr>
          <p:cNvSpPr>
            <a:spLocks noGrp="1"/>
          </p:cNvSpPr>
          <p:nvPr>
            <p:ph type="title"/>
          </p:nvPr>
        </p:nvSpPr>
        <p:spPr>
          <a:xfrm>
            <a:off x="838200" y="365125"/>
            <a:ext cx="10515600" cy="5867233"/>
          </a:xfrm>
        </p:spPr>
        <p:txBody>
          <a:bodyPr/>
          <a:lstStyle/>
          <a:p>
            <a:r>
              <a:rPr lang="en-US" b="1" dirty="0">
                <a:solidFill>
                  <a:srgbClr val="FF0000"/>
                </a:solidFill>
              </a:rPr>
              <a:t>Through the last days of the summer of 2020 and into the winter io spoke with some outstanding personalities to put this book together – Usain Bolt, Adam Goodes, Jeffrey Harriott, Thierry Henry, Michael Johnson, Ibtihaj Muhammad, Makhaya Ntini, Naomi Osaka, Hope Powell.</a:t>
            </a:r>
          </a:p>
        </p:txBody>
      </p:sp>
      <p:sp>
        <p:nvSpPr>
          <p:cNvPr id="3" name="Footer Placeholder 2">
            <a:extLst>
              <a:ext uri="{FF2B5EF4-FFF2-40B4-BE49-F238E27FC236}">
                <a16:creationId xmlns:a16="http://schemas.microsoft.com/office/drawing/2014/main" id="{BD0CF942-5556-4443-86B5-9DBA97F1A26B}"/>
              </a:ext>
            </a:extLst>
          </p:cNvPr>
          <p:cNvSpPr>
            <a:spLocks noGrp="1"/>
          </p:cNvSpPr>
          <p:nvPr>
            <p:ph type="ftr" sz="quarter" idx="11"/>
          </p:nvPr>
        </p:nvSpPr>
        <p:spPr/>
        <p:txBody>
          <a:bodyPr/>
          <a:lstStyle/>
          <a:p>
            <a:r>
              <a:rPr lang="en-US" dirty="0"/>
              <a:t>Michael Holding Book Summary - Shiv</a:t>
            </a:r>
          </a:p>
        </p:txBody>
      </p:sp>
    </p:spTree>
    <p:extLst>
      <p:ext uri="{BB962C8B-B14F-4D97-AF65-F5344CB8AC3E}">
        <p14:creationId xmlns:p14="http://schemas.microsoft.com/office/powerpoint/2010/main" val="408463845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1A3B-CD8F-1647-B40E-753BB374A7BE}"/>
              </a:ext>
            </a:extLst>
          </p:cNvPr>
          <p:cNvSpPr>
            <a:spLocks noGrp="1"/>
          </p:cNvSpPr>
          <p:nvPr>
            <p:ph type="title"/>
          </p:nvPr>
        </p:nvSpPr>
        <p:spPr>
          <a:xfrm>
            <a:off x="838200" y="365125"/>
            <a:ext cx="10515600" cy="5867233"/>
          </a:xfrm>
        </p:spPr>
        <p:txBody>
          <a:bodyPr>
            <a:noAutofit/>
          </a:bodyPr>
          <a:lstStyle/>
          <a:p>
            <a:r>
              <a:rPr lang="en-US" b="1" dirty="0">
                <a:solidFill>
                  <a:srgbClr val="FF0000"/>
                </a:solidFill>
              </a:rPr>
              <a:t>Makhaya Ntini would run from his hotel to the ground for a test match because he wasn’t sure that his white team mates would sit next to him on the team bus!</a:t>
            </a:r>
            <a:br>
              <a:rPr lang="en-US" b="1" dirty="0">
                <a:solidFill>
                  <a:srgbClr val="FF0000"/>
                </a:solidFill>
              </a:rPr>
            </a:br>
            <a:br>
              <a:rPr lang="en-US" b="1" dirty="0">
                <a:solidFill>
                  <a:srgbClr val="FF0000"/>
                </a:solidFill>
              </a:rPr>
            </a:br>
            <a:r>
              <a:rPr lang="en-US" b="1" dirty="0">
                <a:solidFill>
                  <a:srgbClr val="FF0000"/>
                </a:solidFill>
              </a:rPr>
              <a:t>Ntini felt that his team mates felt that he wasn’t in the team on merit, he was not invited for team meetings even when he had taken 200 wickets.</a:t>
            </a:r>
          </a:p>
        </p:txBody>
      </p:sp>
      <p:sp>
        <p:nvSpPr>
          <p:cNvPr id="3" name="Footer Placeholder 2">
            <a:extLst>
              <a:ext uri="{FF2B5EF4-FFF2-40B4-BE49-F238E27FC236}">
                <a16:creationId xmlns:a16="http://schemas.microsoft.com/office/drawing/2014/main" id="{BD0CF942-5556-4443-86B5-9DBA97F1A26B}"/>
              </a:ext>
            </a:extLst>
          </p:cNvPr>
          <p:cNvSpPr>
            <a:spLocks noGrp="1"/>
          </p:cNvSpPr>
          <p:nvPr>
            <p:ph type="ftr" sz="quarter" idx="11"/>
          </p:nvPr>
        </p:nvSpPr>
        <p:spPr/>
        <p:txBody>
          <a:bodyPr/>
          <a:lstStyle/>
          <a:p>
            <a:r>
              <a:rPr lang="en-US" dirty="0"/>
              <a:t>Michael Holding Book Summary - Shiv</a:t>
            </a:r>
          </a:p>
        </p:txBody>
      </p:sp>
    </p:spTree>
    <p:extLst>
      <p:ext uri="{BB962C8B-B14F-4D97-AF65-F5344CB8AC3E}">
        <p14:creationId xmlns:p14="http://schemas.microsoft.com/office/powerpoint/2010/main" val="138803165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1A3B-CD8F-1647-B40E-753BB374A7BE}"/>
              </a:ext>
            </a:extLst>
          </p:cNvPr>
          <p:cNvSpPr>
            <a:spLocks noGrp="1"/>
          </p:cNvSpPr>
          <p:nvPr>
            <p:ph type="title"/>
          </p:nvPr>
        </p:nvSpPr>
        <p:spPr>
          <a:xfrm>
            <a:off x="838200" y="365125"/>
            <a:ext cx="10515600" cy="5867233"/>
          </a:xfrm>
        </p:spPr>
        <p:txBody>
          <a:bodyPr>
            <a:noAutofit/>
          </a:bodyPr>
          <a:lstStyle/>
          <a:p>
            <a:r>
              <a:rPr lang="en-US" b="1" dirty="0">
                <a:solidFill>
                  <a:srgbClr val="FF0000"/>
                </a:solidFill>
              </a:rPr>
              <a:t>Ntini says that the whole issue of black lives matter must start in schools, we need to treat people equally at school and teach them a balanced lesson in history.</a:t>
            </a:r>
            <a:br>
              <a:rPr lang="en-US" b="1" dirty="0">
                <a:solidFill>
                  <a:srgbClr val="FF0000"/>
                </a:solidFill>
              </a:rPr>
            </a:br>
            <a:r>
              <a:rPr lang="en-US" b="1" dirty="0">
                <a:solidFill>
                  <a:srgbClr val="FF0000"/>
                </a:solidFill>
              </a:rPr>
              <a:t>“We have to educate people that having a different color skin is ok” – Hope Powell.</a:t>
            </a:r>
          </a:p>
        </p:txBody>
      </p:sp>
      <p:sp>
        <p:nvSpPr>
          <p:cNvPr id="3" name="Footer Placeholder 2">
            <a:extLst>
              <a:ext uri="{FF2B5EF4-FFF2-40B4-BE49-F238E27FC236}">
                <a16:creationId xmlns:a16="http://schemas.microsoft.com/office/drawing/2014/main" id="{BD0CF942-5556-4443-86B5-9DBA97F1A26B}"/>
              </a:ext>
            </a:extLst>
          </p:cNvPr>
          <p:cNvSpPr>
            <a:spLocks noGrp="1"/>
          </p:cNvSpPr>
          <p:nvPr>
            <p:ph type="ftr" sz="quarter" idx="11"/>
          </p:nvPr>
        </p:nvSpPr>
        <p:spPr/>
        <p:txBody>
          <a:bodyPr/>
          <a:lstStyle/>
          <a:p>
            <a:r>
              <a:rPr lang="en-US" dirty="0"/>
              <a:t>Michael Holding Book Summary - Shiv</a:t>
            </a:r>
          </a:p>
        </p:txBody>
      </p:sp>
    </p:spTree>
    <p:extLst>
      <p:ext uri="{BB962C8B-B14F-4D97-AF65-F5344CB8AC3E}">
        <p14:creationId xmlns:p14="http://schemas.microsoft.com/office/powerpoint/2010/main" val="114872909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1A3B-CD8F-1647-B40E-753BB374A7BE}"/>
              </a:ext>
            </a:extLst>
          </p:cNvPr>
          <p:cNvSpPr>
            <a:spLocks noGrp="1"/>
          </p:cNvSpPr>
          <p:nvPr>
            <p:ph type="title"/>
          </p:nvPr>
        </p:nvSpPr>
        <p:spPr>
          <a:xfrm>
            <a:off x="838200" y="365125"/>
            <a:ext cx="10515600" cy="5867233"/>
          </a:xfrm>
        </p:spPr>
        <p:txBody>
          <a:bodyPr>
            <a:noAutofit/>
          </a:bodyPr>
          <a:lstStyle/>
          <a:p>
            <a:r>
              <a:rPr lang="en-US" b="1" dirty="0">
                <a:solidFill>
                  <a:srgbClr val="FF0000"/>
                </a:solidFill>
              </a:rPr>
              <a:t>One day people of color with have equality in every sense, I hope that my 9 year old grandson will be able to see it.</a:t>
            </a:r>
          </a:p>
        </p:txBody>
      </p:sp>
      <p:sp>
        <p:nvSpPr>
          <p:cNvPr id="3" name="Footer Placeholder 2">
            <a:extLst>
              <a:ext uri="{FF2B5EF4-FFF2-40B4-BE49-F238E27FC236}">
                <a16:creationId xmlns:a16="http://schemas.microsoft.com/office/drawing/2014/main" id="{BD0CF942-5556-4443-86B5-9DBA97F1A26B}"/>
              </a:ext>
            </a:extLst>
          </p:cNvPr>
          <p:cNvSpPr>
            <a:spLocks noGrp="1"/>
          </p:cNvSpPr>
          <p:nvPr>
            <p:ph type="ftr" sz="quarter" idx="11"/>
          </p:nvPr>
        </p:nvSpPr>
        <p:spPr/>
        <p:txBody>
          <a:bodyPr/>
          <a:lstStyle/>
          <a:p>
            <a:r>
              <a:rPr lang="en-US" dirty="0"/>
              <a:t>Michael Holding Book Summary - Shiv</a:t>
            </a:r>
          </a:p>
        </p:txBody>
      </p:sp>
    </p:spTree>
    <p:extLst>
      <p:ext uri="{BB962C8B-B14F-4D97-AF65-F5344CB8AC3E}">
        <p14:creationId xmlns:p14="http://schemas.microsoft.com/office/powerpoint/2010/main" val="3562664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1A3B-CD8F-1647-B40E-753BB374A7BE}"/>
              </a:ext>
            </a:extLst>
          </p:cNvPr>
          <p:cNvSpPr>
            <a:spLocks noGrp="1"/>
          </p:cNvSpPr>
          <p:nvPr>
            <p:ph type="title"/>
          </p:nvPr>
        </p:nvSpPr>
        <p:spPr>
          <a:xfrm>
            <a:off x="838200" y="365125"/>
            <a:ext cx="10515600" cy="5867233"/>
          </a:xfrm>
        </p:spPr>
        <p:txBody>
          <a:bodyPr/>
          <a:lstStyle/>
          <a:p>
            <a:r>
              <a:rPr lang="en-US" b="1" dirty="0">
                <a:solidFill>
                  <a:srgbClr val="FF0000"/>
                </a:solidFill>
              </a:rPr>
              <a:t>I want to be clear that this is not a book of complaints. And above all, I hope the bring can help to bring about real change.</a:t>
            </a:r>
          </a:p>
        </p:txBody>
      </p:sp>
      <p:sp>
        <p:nvSpPr>
          <p:cNvPr id="3" name="Footer Placeholder 2">
            <a:extLst>
              <a:ext uri="{FF2B5EF4-FFF2-40B4-BE49-F238E27FC236}">
                <a16:creationId xmlns:a16="http://schemas.microsoft.com/office/drawing/2014/main" id="{BD0CF942-5556-4443-86B5-9DBA97F1A26B}"/>
              </a:ext>
            </a:extLst>
          </p:cNvPr>
          <p:cNvSpPr>
            <a:spLocks noGrp="1"/>
          </p:cNvSpPr>
          <p:nvPr>
            <p:ph type="ftr" sz="quarter" idx="11"/>
          </p:nvPr>
        </p:nvSpPr>
        <p:spPr/>
        <p:txBody>
          <a:bodyPr/>
          <a:lstStyle/>
          <a:p>
            <a:r>
              <a:rPr lang="en-US" dirty="0"/>
              <a:t>Michael Holding Book Summary - Shiv</a:t>
            </a:r>
          </a:p>
        </p:txBody>
      </p:sp>
    </p:spTree>
    <p:extLst>
      <p:ext uri="{BB962C8B-B14F-4D97-AF65-F5344CB8AC3E}">
        <p14:creationId xmlns:p14="http://schemas.microsoft.com/office/powerpoint/2010/main" val="4209346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1A3B-CD8F-1647-B40E-753BB374A7BE}"/>
              </a:ext>
            </a:extLst>
          </p:cNvPr>
          <p:cNvSpPr>
            <a:spLocks noGrp="1"/>
          </p:cNvSpPr>
          <p:nvPr>
            <p:ph type="title"/>
          </p:nvPr>
        </p:nvSpPr>
        <p:spPr>
          <a:xfrm>
            <a:off x="838200" y="365125"/>
            <a:ext cx="10515600" cy="5867233"/>
          </a:xfrm>
        </p:spPr>
        <p:txBody>
          <a:bodyPr/>
          <a:lstStyle/>
          <a:p>
            <a:r>
              <a:rPr lang="en-US" b="1" dirty="0">
                <a:solidFill>
                  <a:srgbClr val="FF0000"/>
                </a:solidFill>
              </a:rPr>
              <a:t>In 2020 alone in America, there were 226 fatal shootings of black people by police. Harvard research shows that in some parts of America, if you are black, then you are six times more likely than white people to be shot to death! </a:t>
            </a:r>
          </a:p>
        </p:txBody>
      </p:sp>
      <p:sp>
        <p:nvSpPr>
          <p:cNvPr id="3" name="Footer Placeholder 2">
            <a:extLst>
              <a:ext uri="{FF2B5EF4-FFF2-40B4-BE49-F238E27FC236}">
                <a16:creationId xmlns:a16="http://schemas.microsoft.com/office/drawing/2014/main" id="{BD0CF942-5556-4443-86B5-9DBA97F1A26B}"/>
              </a:ext>
            </a:extLst>
          </p:cNvPr>
          <p:cNvSpPr>
            <a:spLocks noGrp="1"/>
          </p:cNvSpPr>
          <p:nvPr>
            <p:ph type="ftr" sz="quarter" idx="11"/>
          </p:nvPr>
        </p:nvSpPr>
        <p:spPr/>
        <p:txBody>
          <a:bodyPr/>
          <a:lstStyle/>
          <a:p>
            <a:r>
              <a:rPr lang="en-US" dirty="0"/>
              <a:t>Michael Holding Book Summary - Shiv</a:t>
            </a:r>
          </a:p>
        </p:txBody>
      </p:sp>
    </p:spTree>
    <p:extLst>
      <p:ext uri="{BB962C8B-B14F-4D97-AF65-F5344CB8AC3E}">
        <p14:creationId xmlns:p14="http://schemas.microsoft.com/office/powerpoint/2010/main" val="12692891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1A3B-CD8F-1647-B40E-753BB374A7BE}"/>
              </a:ext>
            </a:extLst>
          </p:cNvPr>
          <p:cNvSpPr>
            <a:spLocks noGrp="1"/>
          </p:cNvSpPr>
          <p:nvPr>
            <p:ph type="title"/>
          </p:nvPr>
        </p:nvSpPr>
        <p:spPr>
          <a:xfrm>
            <a:off x="838200" y="365125"/>
            <a:ext cx="10515600" cy="5867233"/>
          </a:xfrm>
        </p:spPr>
        <p:txBody>
          <a:bodyPr/>
          <a:lstStyle/>
          <a:p>
            <a:r>
              <a:rPr lang="en-US" b="1" dirty="0">
                <a:solidFill>
                  <a:srgbClr val="FF0000"/>
                </a:solidFill>
              </a:rPr>
              <a:t>All this happens because we live in a system that tolerates and enforces deeply entrenched ideas that people of color are inferior.</a:t>
            </a:r>
          </a:p>
        </p:txBody>
      </p:sp>
      <p:sp>
        <p:nvSpPr>
          <p:cNvPr id="3" name="Footer Placeholder 2">
            <a:extLst>
              <a:ext uri="{FF2B5EF4-FFF2-40B4-BE49-F238E27FC236}">
                <a16:creationId xmlns:a16="http://schemas.microsoft.com/office/drawing/2014/main" id="{BD0CF942-5556-4443-86B5-9DBA97F1A26B}"/>
              </a:ext>
            </a:extLst>
          </p:cNvPr>
          <p:cNvSpPr>
            <a:spLocks noGrp="1"/>
          </p:cNvSpPr>
          <p:nvPr>
            <p:ph type="ftr" sz="quarter" idx="11"/>
          </p:nvPr>
        </p:nvSpPr>
        <p:spPr/>
        <p:txBody>
          <a:bodyPr/>
          <a:lstStyle/>
          <a:p>
            <a:r>
              <a:rPr lang="en-US" dirty="0"/>
              <a:t>Michael Holding Book Summary - Shiv</a:t>
            </a:r>
          </a:p>
        </p:txBody>
      </p:sp>
    </p:spTree>
    <p:extLst>
      <p:ext uri="{BB962C8B-B14F-4D97-AF65-F5344CB8AC3E}">
        <p14:creationId xmlns:p14="http://schemas.microsoft.com/office/powerpoint/2010/main" val="3156204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21A3B-CD8F-1647-B40E-753BB374A7BE}"/>
              </a:ext>
            </a:extLst>
          </p:cNvPr>
          <p:cNvSpPr>
            <a:spLocks noGrp="1"/>
          </p:cNvSpPr>
          <p:nvPr>
            <p:ph type="title"/>
          </p:nvPr>
        </p:nvSpPr>
        <p:spPr>
          <a:xfrm>
            <a:off x="838200" y="365125"/>
            <a:ext cx="10515600" cy="5867233"/>
          </a:xfrm>
        </p:spPr>
        <p:txBody>
          <a:bodyPr/>
          <a:lstStyle/>
          <a:p>
            <a:r>
              <a:rPr lang="en-US" b="1" dirty="0">
                <a:solidFill>
                  <a:srgbClr val="FF0000"/>
                </a:solidFill>
              </a:rPr>
              <a:t>I think the truth is that I have been running away form this all my life. I did a session on this for sky sports during the commentary session and I started getting a lot of positive feedback.</a:t>
            </a:r>
          </a:p>
        </p:txBody>
      </p:sp>
      <p:sp>
        <p:nvSpPr>
          <p:cNvPr id="3" name="Footer Placeholder 2">
            <a:extLst>
              <a:ext uri="{FF2B5EF4-FFF2-40B4-BE49-F238E27FC236}">
                <a16:creationId xmlns:a16="http://schemas.microsoft.com/office/drawing/2014/main" id="{BD0CF942-5556-4443-86B5-9DBA97F1A26B}"/>
              </a:ext>
            </a:extLst>
          </p:cNvPr>
          <p:cNvSpPr>
            <a:spLocks noGrp="1"/>
          </p:cNvSpPr>
          <p:nvPr>
            <p:ph type="ftr" sz="quarter" idx="11"/>
          </p:nvPr>
        </p:nvSpPr>
        <p:spPr/>
        <p:txBody>
          <a:bodyPr/>
          <a:lstStyle/>
          <a:p>
            <a:r>
              <a:rPr lang="en-US" dirty="0"/>
              <a:t>Michael Holding Book Summary - Shiv</a:t>
            </a:r>
          </a:p>
        </p:txBody>
      </p:sp>
    </p:spTree>
    <p:extLst>
      <p:ext uri="{BB962C8B-B14F-4D97-AF65-F5344CB8AC3E}">
        <p14:creationId xmlns:p14="http://schemas.microsoft.com/office/powerpoint/2010/main" val="22693845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TotalTime>
  <Words>2250</Words>
  <Application>Microsoft Macintosh PowerPoint</Application>
  <PresentationFormat>Widescreen</PresentationFormat>
  <Paragraphs>105</Paragraphs>
  <Slides>52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52</vt:i4>
      </vt:variant>
    </vt:vector>
  </HeadingPairs>
  <TitlesOfParts>
    <vt:vector size="56" baseType="lpstr">
      <vt:lpstr>Arial</vt:lpstr>
      <vt:lpstr>Calibri</vt:lpstr>
      <vt:lpstr>Calibri Light</vt:lpstr>
      <vt:lpstr>Office Theme</vt:lpstr>
      <vt:lpstr>Why we kneel, How we rise</vt:lpstr>
      <vt:lpstr>This book was born out of the Black lives matter movement.</vt:lpstr>
      <vt:lpstr>I thought long and hard about the best way to communicate how people of color have been dehumanized for centuries?</vt:lpstr>
      <vt:lpstr>What does it feel like when you walk into a room as the only black guy? How does it feel to be eyed with suspicion when you got o a shop? To know your life is less valued?</vt:lpstr>
      <vt:lpstr>Through the last days of the summer of 2020 and into the winter io spoke with some outstanding personalities to put this book together – Usain Bolt, Adam Goodes, Jeffrey Harriott, Thierry Henry, Michael Johnson, Ibtihaj Muhammad, Makhaya Ntini, Naomi Osaka, Hope Powell.</vt:lpstr>
      <vt:lpstr>I want to be clear that this is not a book of complaints. And above all, I hope the bring can help to bring about real change.</vt:lpstr>
      <vt:lpstr>In 2020 alone in America, there were 226 fatal shootings of black people by police. Harvard research shows that in some parts of America, if you are black, then you are six times more likely than white people to be shot to death! </vt:lpstr>
      <vt:lpstr>All this happens because we live in a system that tolerates and enforces deeply entrenched ideas that people of color are inferior.</vt:lpstr>
      <vt:lpstr>I think the truth is that I have been running away form this all my life. I did a session on this for sky sports during the commentary session and I started getting a lot of positive feedback.</vt:lpstr>
      <vt:lpstr>I want this book to be about positivity, its about hope, its about why we kneel and how we rise.</vt:lpstr>
      <vt:lpstr>Usain Bolt was in London and went into a shop. He found to his dismay that the security guard was following him all over. When he picked a watch to buy , the sales lady asked him “ are you sure you can afford this watch?”</vt:lpstr>
      <vt:lpstr>Usain bolt says that the only thing he experienced in Jamaica was classism and not racism.</vt:lpstr>
      <vt:lpstr>I made my daughter Tiana realize, She posted on Facebook after my sky sports speech: “What people have missed including me for a long time is that people of color want to be able to have the same rights white people have had for centuries. That’s all”</vt:lpstr>
      <vt:lpstr>On my first cricket tour of Australia in 1975, I was abused and asked “ to go back to the trees by spectators. I always thought this is a strange country and I don’t have to live here and I will be on a flight back home soon”</vt:lpstr>
      <vt:lpstr>My next tour was England in 1976 and there the abuse came in the form of letters delivered to the team.  And I have faced racism in every part of the world I have travelled to play.</vt:lpstr>
      <vt:lpstr>White people do not understand this because they have what I call ‘ white privilege” they have never endured  what black people have. </vt:lpstr>
      <vt:lpstr>The white privilege is about the absence of aggravation, challenge or obstruction in someone’s life.</vt:lpstr>
      <vt:lpstr>I want to repeat that no one is saying that some white people don’t lead hard lives, what I am saying is that those difficulties in your life haven’t happened because of the color of your skin.</vt:lpstr>
      <vt:lpstr>The finest example of white privilege is when Trump supporters attacked capitol hill in January 2021. I don’t recall seeing a single black protestor in that lot.</vt:lpstr>
      <vt:lpstr>Sport is life, it is striving, sacrifice, success, failure, pain and joy. Sport does not discriminate, first is first second is second.</vt:lpstr>
      <vt:lpstr>Naomi Osaka said “ before I am an athlete, I am a black woman, and as a black woman I think there are many more important things in life to deal with rather than watching me play tennis”</vt:lpstr>
      <vt:lpstr>Naomi Osaka’s dad paid her a quarter every time she shouted c’mon in a tennis match because he wanted her to get energized and self motivated, and not be afraid of showing that.</vt:lpstr>
      <vt:lpstr>In winning the 2020 US Open that was played without crowd support Naomi wore a different mask everyday with the name of a black victim borne out of police brutality.</vt:lpstr>
      <vt:lpstr>I saw a placard in the black lives matter movement that read “ It is not a pie, equality for us doesn’t mean less for you”</vt:lpstr>
      <vt:lpstr>In 1955 there was a report published called ‘The color problem” , the report said that two thirds of British population held a low opinion of black people or disapproved of them.</vt:lpstr>
      <vt:lpstr>The British nationality act of 1981 was cleverly designed to exclude the words race and ethnicity in the bill, but the bill  was cleverly designed to exclude black and Asian populations from the commonwealth.</vt:lpstr>
      <vt:lpstr>The everyday racism that colored people go through takes away their confidence. This is what Hope Powell describes as he drip drip effect deliberately designed to wash away confidence.</vt:lpstr>
      <vt:lpstr> A Stanford study of 2020 showed that when people imagine god as white, then they are likely to consider white males for jobs. Simply put, if a white man ruled the heavens then wouldn’t a white man rule the earth?</vt:lpstr>
      <vt:lpstr> Thomas Jefferson, the third President of the USA was rich off the back of slaves, he owned 600, and boys and men of color worked in his nail factory. He said that slaves smelled bad , he also fathered six children with a teenage slave – Sally Hemmings.</vt:lpstr>
      <vt:lpstr> More than 11 million slaves were forcibly transported from Africa to America and about 1.4 million of them died on the way.</vt:lpstr>
      <vt:lpstr>In the  1800 s, there were laws passed in America to make it illegal for a slave to be without work once freed. However, slaves were often illiterate and it was illegal to teach a slave how to read and write !! So the slaves stayed on the plantations.</vt:lpstr>
      <vt:lpstr>The media has a role to play in breaking this narrative. In 202, a British newspaper labeled a black kid who had licked a policewoman as a ‘thug’ while two pages later in the same newspaper, a white lid who killed a 14 year year old black kid was referred as  a ‘teen’</vt:lpstr>
      <vt:lpstr>Black people could never have better housing because from 1934 to 1968, they didn’t have access to bank loans in America.</vt:lpstr>
      <vt:lpstr>In September 2020,, a biracial family ( man was white, wife was colored ) put a house on sale. When the valuer came to the house and saw the colored lady and the house, he valued the house at $330,000. The family felt this was low. They then cleared the house of all colored family  pictures, made it predominantly white and called another valuer. When this valuer came, only the white man was at home, the valuer valued the house at $465,000, a full $135,000 more, and this was last year !! </vt:lpstr>
      <vt:lpstr>White people in prison earn 21 % more than black people in prison.</vt:lpstr>
      <vt:lpstr>Ibtihaj Muhammad is 35, she won a bronze medal for fencing for America in the 2016 Olympics. She won a medal competing in a hijab. She says that the US owes it to the black community to teach black history, as it is American history, America was built on the shoulders of slaves.</vt:lpstr>
      <vt:lpstr>History is two things – what actually happened and it is what you are told happened.135 teachers who were shown a video of a white girl, white boy and a black girl and black boy found the behavior of the black boy aggressive. Teachers also tended to observe the black boy more.</vt:lpstr>
      <vt:lpstr>When we as the West Indies team were beating every country, we made others afraid.</vt:lpstr>
      <vt:lpstr>In America, in the first world war, blacks weren’t allowed to vote, but they were enlisted to die for the country! America had an all black 369 th regiment.</vt:lpstr>
      <vt:lpstr>The white regiments refused to fight alongside the 369 th because they thought them inferior. The 369 th won near France but were not invited to be part of the ticker tape parade in New York in 1919.</vt:lpstr>
      <vt:lpstr>We think Edison as the inventor of the light bulb, the person who actually owned the patent on a a carbon filament that burned was Lewis Howard Latimer a black. Latimer also produced he design for Graham Bells phone! He is included in the American Inventors hall of fame. </vt:lpstr>
      <vt:lpstr>Between June 1980 and March 1995, the west Indies beat everyone, they didn’t lose a single series.</vt:lpstr>
      <vt:lpstr>We had four great fast bowlers and a great Viv Richards. Viv chewed gum in defiance, never wore a helmet, he personified black power without uttering a word. “We are as good, and equal “ he would say.</vt:lpstr>
      <vt:lpstr>American football is a place where black athletes have got their dues.</vt:lpstr>
      <vt:lpstr>In sport black athletes get the same as white athletes and are revered like white athletes, sports is an equalizer. However media reports can be different.</vt:lpstr>
      <vt:lpstr>In Britain, when a black footballer buys a house, then he is showing off, but when a white footballer buys a house then he is doing it for his mother!</vt:lpstr>
      <vt:lpstr>Change does not happen overnight, change happens over generations. This is a lesson from Makhaya Ntini, the south African colored cricketer.</vt:lpstr>
      <vt:lpstr>Makhaya Ntini always had to deal with the sort f negative fallout from the ‘quota’ system of promoting colored cricketers to the south African cricket team.</vt:lpstr>
      <vt:lpstr>A lot of rebel tours were organized to tour south Africa, Boycott, Gooch, Gatting  etc went there. All the west Indian players who went were shunned by their respective cities in west indies and died bitter men while the English rewarded Gooch, Boycott and Gatting while burying the past. This is hypocrisy.</vt:lpstr>
      <vt:lpstr>Makhaya Ntini would run from his hotel to the ground for a test match because he wasn’t sure that his white team mates would sit next to him on the team bus!  Ntini felt that his team mates felt that he wasn’t in the team on merit, he was not invited for team meetings even when he had taken 200 wickets.</vt:lpstr>
      <vt:lpstr>Ntini says that the whole issue of black lives matter must start in schools, we need to treat people equally at school and teach them a balanced lesson in history. “We have to educate people that having a different color skin is ok” – Hope Powell.</vt:lpstr>
      <vt:lpstr>One day people of color with have equality in every sense, I hope that my 9 year old grandson will be able to see it.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we kneel, How we rise</dc:title>
  <dc:creator>Shiv Shivakumar</dc:creator>
  <cp:lastModifiedBy>Shiv Shivakumar</cp:lastModifiedBy>
  <cp:revision>3</cp:revision>
  <dcterms:created xsi:type="dcterms:W3CDTF">2021-08-29T10:43:40Z</dcterms:created>
  <dcterms:modified xsi:type="dcterms:W3CDTF">2021-08-29T12:22:04Z</dcterms:modified>
</cp:coreProperties>
</file>