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75"/>
    <p:restoredTop sz="94625"/>
  </p:normalViewPr>
  <p:slideViewPr>
    <p:cSldViewPr snapToGrid="0" snapToObjects="1">
      <p:cViewPr varScale="1">
        <p:scale>
          <a:sx n="102" d="100"/>
          <a:sy n="102" d="100"/>
        </p:scale>
        <p:origin x="20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07190-B1E7-2443-A482-68ADD238A827}" type="datetimeFigureOut">
              <a:rPr lang="en-US" smtClean="0"/>
              <a:t>6/13/21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733C1C-FC02-0044-8EC6-658E2170B800}" type="slidenum">
              <a:rPr lang="en-US" smtClean="0"/>
              <a:t>‹#›</a:t>
            </a:fld>
            <a:endParaRPr lang="en-US" dirty="0"/>
          </a:p>
        </p:txBody>
      </p:sp>
    </p:spTree>
    <p:extLst>
      <p:ext uri="{BB962C8B-B14F-4D97-AF65-F5344CB8AC3E}">
        <p14:creationId xmlns:p14="http://schemas.microsoft.com/office/powerpoint/2010/main" val="1748698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BCBE-F8EC-5247-99A6-90AB9ACB82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BE2E1F-7260-8A4D-B6EB-544EFF837A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88978E-34A9-1F41-BF32-C6310D4E9D44}"/>
              </a:ext>
            </a:extLst>
          </p:cNvPr>
          <p:cNvSpPr>
            <a:spLocks noGrp="1"/>
          </p:cNvSpPr>
          <p:nvPr>
            <p:ph type="dt" sz="half" idx="10"/>
          </p:nvPr>
        </p:nvSpPr>
        <p:spPr/>
        <p:txBody>
          <a:bodyPr/>
          <a:lstStyle/>
          <a:p>
            <a:fld id="{ECEFEA4E-782B-B24F-9454-2FF41A72AF03}" type="datetime1">
              <a:rPr lang="en-IN" smtClean="0"/>
              <a:t>13/06/21</a:t>
            </a:fld>
            <a:endParaRPr lang="en-US" dirty="0"/>
          </a:p>
        </p:txBody>
      </p:sp>
      <p:sp>
        <p:nvSpPr>
          <p:cNvPr id="5" name="Footer Placeholder 4">
            <a:extLst>
              <a:ext uri="{FF2B5EF4-FFF2-40B4-BE49-F238E27FC236}">
                <a16:creationId xmlns:a16="http://schemas.microsoft.com/office/drawing/2014/main" id="{9A6540DA-9E8E-FE45-9C2A-A9DA8ABDD9CE}"/>
              </a:ext>
            </a:extLst>
          </p:cNvPr>
          <p:cNvSpPr>
            <a:spLocks noGrp="1"/>
          </p:cNvSpPr>
          <p:nvPr>
            <p:ph type="ftr" sz="quarter" idx="11"/>
          </p:nvPr>
        </p:nvSpPr>
        <p:spPr/>
        <p:txBody>
          <a:bodyPr/>
          <a:lstStyle/>
          <a:p>
            <a:r>
              <a:rPr lang="en-US" dirty="0"/>
              <a:t>kamala's way book summary shiv</a:t>
            </a:r>
          </a:p>
        </p:txBody>
      </p:sp>
      <p:sp>
        <p:nvSpPr>
          <p:cNvPr id="6" name="Slide Number Placeholder 5">
            <a:extLst>
              <a:ext uri="{FF2B5EF4-FFF2-40B4-BE49-F238E27FC236}">
                <a16:creationId xmlns:a16="http://schemas.microsoft.com/office/drawing/2014/main" id="{497152DA-B0C6-4D40-9B74-A7BDBD283A42}"/>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19013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3A8C-AFE0-8D4D-8499-3177A5E989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630928-1AA0-4D4A-8641-93EBFE6087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B656C-5FED-9140-8345-140CD0EF3F52}"/>
              </a:ext>
            </a:extLst>
          </p:cNvPr>
          <p:cNvSpPr>
            <a:spLocks noGrp="1"/>
          </p:cNvSpPr>
          <p:nvPr>
            <p:ph type="dt" sz="half" idx="10"/>
          </p:nvPr>
        </p:nvSpPr>
        <p:spPr/>
        <p:txBody>
          <a:bodyPr/>
          <a:lstStyle/>
          <a:p>
            <a:fld id="{BC7BC008-C3DC-C246-963A-76472B7B9E51}" type="datetime1">
              <a:rPr lang="en-IN" smtClean="0"/>
              <a:t>13/06/21</a:t>
            </a:fld>
            <a:endParaRPr lang="en-US" dirty="0"/>
          </a:p>
        </p:txBody>
      </p:sp>
      <p:sp>
        <p:nvSpPr>
          <p:cNvPr id="5" name="Footer Placeholder 4">
            <a:extLst>
              <a:ext uri="{FF2B5EF4-FFF2-40B4-BE49-F238E27FC236}">
                <a16:creationId xmlns:a16="http://schemas.microsoft.com/office/drawing/2014/main" id="{D028E054-1234-3C46-A0C5-1E1A928DAC72}"/>
              </a:ext>
            </a:extLst>
          </p:cNvPr>
          <p:cNvSpPr>
            <a:spLocks noGrp="1"/>
          </p:cNvSpPr>
          <p:nvPr>
            <p:ph type="ftr" sz="quarter" idx="11"/>
          </p:nvPr>
        </p:nvSpPr>
        <p:spPr/>
        <p:txBody>
          <a:bodyPr/>
          <a:lstStyle/>
          <a:p>
            <a:r>
              <a:rPr lang="en-US" dirty="0"/>
              <a:t>kamala's way book summary shiv</a:t>
            </a:r>
          </a:p>
        </p:txBody>
      </p:sp>
      <p:sp>
        <p:nvSpPr>
          <p:cNvPr id="6" name="Slide Number Placeholder 5">
            <a:extLst>
              <a:ext uri="{FF2B5EF4-FFF2-40B4-BE49-F238E27FC236}">
                <a16:creationId xmlns:a16="http://schemas.microsoft.com/office/drawing/2014/main" id="{FB8C81B0-4FB5-DF40-9FB9-C20B7BBE3D63}"/>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244526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F5147E-875D-0A42-A84E-BB0CF2DACF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400655-4F4E-3948-9D15-A9666507B1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40C10-EAE4-4646-8AFD-097DF9C6DEEC}"/>
              </a:ext>
            </a:extLst>
          </p:cNvPr>
          <p:cNvSpPr>
            <a:spLocks noGrp="1"/>
          </p:cNvSpPr>
          <p:nvPr>
            <p:ph type="dt" sz="half" idx="10"/>
          </p:nvPr>
        </p:nvSpPr>
        <p:spPr/>
        <p:txBody>
          <a:bodyPr/>
          <a:lstStyle/>
          <a:p>
            <a:fld id="{3A96BAE4-FCAC-D04B-B393-CB55084D7BA4}" type="datetime1">
              <a:rPr lang="en-IN" smtClean="0"/>
              <a:t>13/06/21</a:t>
            </a:fld>
            <a:endParaRPr lang="en-US" dirty="0"/>
          </a:p>
        </p:txBody>
      </p:sp>
      <p:sp>
        <p:nvSpPr>
          <p:cNvPr id="5" name="Footer Placeholder 4">
            <a:extLst>
              <a:ext uri="{FF2B5EF4-FFF2-40B4-BE49-F238E27FC236}">
                <a16:creationId xmlns:a16="http://schemas.microsoft.com/office/drawing/2014/main" id="{68F58073-32D0-6D4C-82C4-89B9C5323AF7}"/>
              </a:ext>
            </a:extLst>
          </p:cNvPr>
          <p:cNvSpPr>
            <a:spLocks noGrp="1"/>
          </p:cNvSpPr>
          <p:nvPr>
            <p:ph type="ftr" sz="quarter" idx="11"/>
          </p:nvPr>
        </p:nvSpPr>
        <p:spPr/>
        <p:txBody>
          <a:bodyPr/>
          <a:lstStyle/>
          <a:p>
            <a:r>
              <a:rPr lang="en-US" dirty="0"/>
              <a:t>kamala's way book summary shiv</a:t>
            </a:r>
          </a:p>
        </p:txBody>
      </p:sp>
      <p:sp>
        <p:nvSpPr>
          <p:cNvPr id="6" name="Slide Number Placeholder 5">
            <a:extLst>
              <a:ext uri="{FF2B5EF4-FFF2-40B4-BE49-F238E27FC236}">
                <a16:creationId xmlns:a16="http://schemas.microsoft.com/office/drawing/2014/main" id="{D808E6D9-B230-1442-BE57-6CE81F34F7E9}"/>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92109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6B52-1D87-A643-8D16-9B1B019682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D5B4C-16ED-A849-8C6C-0806C769CF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7E4EFC-FD0E-2146-92DF-3FD3D5D430F1}"/>
              </a:ext>
            </a:extLst>
          </p:cNvPr>
          <p:cNvSpPr>
            <a:spLocks noGrp="1"/>
          </p:cNvSpPr>
          <p:nvPr>
            <p:ph type="dt" sz="half" idx="10"/>
          </p:nvPr>
        </p:nvSpPr>
        <p:spPr/>
        <p:txBody>
          <a:bodyPr/>
          <a:lstStyle/>
          <a:p>
            <a:fld id="{8BF156EE-BE60-BC46-AD96-624D5F11C310}" type="datetime1">
              <a:rPr lang="en-IN" smtClean="0"/>
              <a:t>13/06/21</a:t>
            </a:fld>
            <a:endParaRPr lang="en-US" dirty="0"/>
          </a:p>
        </p:txBody>
      </p:sp>
      <p:sp>
        <p:nvSpPr>
          <p:cNvPr id="5" name="Footer Placeholder 4">
            <a:extLst>
              <a:ext uri="{FF2B5EF4-FFF2-40B4-BE49-F238E27FC236}">
                <a16:creationId xmlns:a16="http://schemas.microsoft.com/office/drawing/2014/main" id="{43AEA6DE-1718-894E-B5DC-FB47E88645E8}"/>
              </a:ext>
            </a:extLst>
          </p:cNvPr>
          <p:cNvSpPr>
            <a:spLocks noGrp="1"/>
          </p:cNvSpPr>
          <p:nvPr>
            <p:ph type="ftr" sz="quarter" idx="11"/>
          </p:nvPr>
        </p:nvSpPr>
        <p:spPr/>
        <p:txBody>
          <a:bodyPr/>
          <a:lstStyle/>
          <a:p>
            <a:r>
              <a:rPr lang="en-US" dirty="0"/>
              <a:t>kamala's way book summary shiv</a:t>
            </a:r>
          </a:p>
        </p:txBody>
      </p:sp>
      <p:sp>
        <p:nvSpPr>
          <p:cNvPr id="6" name="Slide Number Placeholder 5">
            <a:extLst>
              <a:ext uri="{FF2B5EF4-FFF2-40B4-BE49-F238E27FC236}">
                <a16:creationId xmlns:a16="http://schemas.microsoft.com/office/drawing/2014/main" id="{0357C1F5-0492-8744-9DC0-27C7394750EF}"/>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49970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27C6E-73F8-9F4C-8BC8-D18DF43A64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4AF1F0-21B5-4E4E-82A2-9046C403B8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EFFFFA-4D8E-0742-B9F3-7D489F4D1789}"/>
              </a:ext>
            </a:extLst>
          </p:cNvPr>
          <p:cNvSpPr>
            <a:spLocks noGrp="1"/>
          </p:cNvSpPr>
          <p:nvPr>
            <p:ph type="dt" sz="half" idx="10"/>
          </p:nvPr>
        </p:nvSpPr>
        <p:spPr/>
        <p:txBody>
          <a:bodyPr/>
          <a:lstStyle/>
          <a:p>
            <a:fld id="{82ABC009-F08B-FF4E-8D89-5B5EC677198C}" type="datetime1">
              <a:rPr lang="en-IN" smtClean="0"/>
              <a:t>13/06/21</a:t>
            </a:fld>
            <a:endParaRPr lang="en-US" dirty="0"/>
          </a:p>
        </p:txBody>
      </p:sp>
      <p:sp>
        <p:nvSpPr>
          <p:cNvPr id="5" name="Footer Placeholder 4">
            <a:extLst>
              <a:ext uri="{FF2B5EF4-FFF2-40B4-BE49-F238E27FC236}">
                <a16:creationId xmlns:a16="http://schemas.microsoft.com/office/drawing/2014/main" id="{0AA40248-E106-8249-BDD7-5AE3F29BFE95}"/>
              </a:ext>
            </a:extLst>
          </p:cNvPr>
          <p:cNvSpPr>
            <a:spLocks noGrp="1"/>
          </p:cNvSpPr>
          <p:nvPr>
            <p:ph type="ftr" sz="quarter" idx="11"/>
          </p:nvPr>
        </p:nvSpPr>
        <p:spPr/>
        <p:txBody>
          <a:bodyPr/>
          <a:lstStyle/>
          <a:p>
            <a:r>
              <a:rPr lang="en-US" dirty="0"/>
              <a:t>kamala's way book summary shiv</a:t>
            </a:r>
          </a:p>
        </p:txBody>
      </p:sp>
      <p:sp>
        <p:nvSpPr>
          <p:cNvPr id="6" name="Slide Number Placeholder 5">
            <a:extLst>
              <a:ext uri="{FF2B5EF4-FFF2-40B4-BE49-F238E27FC236}">
                <a16:creationId xmlns:a16="http://schemas.microsoft.com/office/drawing/2014/main" id="{12F3D183-365E-6848-AB64-21E1B4A091E3}"/>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369956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6188-4098-8F4B-BB66-698D4200BA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E9504-00C3-0647-8DFB-3EF92E11EF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016405-DB36-314A-86E7-021EC9BA1B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847A33-D390-6245-A92E-42C8BCF766A3}"/>
              </a:ext>
            </a:extLst>
          </p:cNvPr>
          <p:cNvSpPr>
            <a:spLocks noGrp="1"/>
          </p:cNvSpPr>
          <p:nvPr>
            <p:ph type="dt" sz="half" idx="10"/>
          </p:nvPr>
        </p:nvSpPr>
        <p:spPr/>
        <p:txBody>
          <a:bodyPr/>
          <a:lstStyle/>
          <a:p>
            <a:fld id="{7369CBCC-4F13-BC4B-A9CF-FBE81241D925}" type="datetime1">
              <a:rPr lang="en-IN" smtClean="0"/>
              <a:t>13/06/21</a:t>
            </a:fld>
            <a:endParaRPr lang="en-US" dirty="0"/>
          </a:p>
        </p:txBody>
      </p:sp>
      <p:sp>
        <p:nvSpPr>
          <p:cNvPr id="6" name="Footer Placeholder 5">
            <a:extLst>
              <a:ext uri="{FF2B5EF4-FFF2-40B4-BE49-F238E27FC236}">
                <a16:creationId xmlns:a16="http://schemas.microsoft.com/office/drawing/2014/main" id="{E7AF73AF-0016-5448-887B-775D73B357F1}"/>
              </a:ext>
            </a:extLst>
          </p:cNvPr>
          <p:cNvSpPr>
            <a:spLocks noGrp="1"/>
          </p:cNvSpPr>
          <p:nvPr>
            <p:ph type="ftr" sz="quarter" idx="11"/>
          </p:nvPr>
        </p:nvSpPr>
        <p:spPr/>
        <p:txBody>
          <a:bodyPr/>
          <a:lstStyle/>
          <a:p>
            <a:r>
              <a:rPr lang="en-US" dirty="0"/>
              <a:t>kamala's way book summary shiv</a:t>
            </a:r>
          </a:p>
        </p:txBody>
      </p:sp>
      <p:sp>
        <p:nvSpPr>
          <p:cNvPr id="7" name="Slide Number Placeholder 6">
            <a:extLst>
              <a:ext uri="{FF2B5EF4-FFF2-40B4-BE49-F238E27FC236}">
                <a16:creationId xmlns:a16="http://schemas.microsoft.com/office/drawing/2014/main" id="{0AE3532D-A926-6445-AF1D-47E1E6C28123}"/>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261176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97750-3692-1B4F-8EDD-B5DD4964FD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9A95C3-A1A8-EF4C-8AB5-E3D89F3AE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42D3EE-43D6-2F4D-A5EF-D999EC3969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A44453-C193-9F46-83F1-233DB5164D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894768-7955-424A-A57A-8FB66D1D82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3F93D5-1D17-6E4E-AFD2-E5DE72E66D4C}"/>
              </a:ext>
            </a:extLst>
          </p:cNvPr>
          <p:cNvSpPr>
            <a:spLocks noGrp="1"/>
          </p:cNvSpPr>
          <p:nvPr>
            <p:ph type="dt" sz="half" idx="10"/>
          </p:nvPr>
        </p:nvSpPr>
        <p:spPr/>
        <p:txBody>
          <a:bodyPr/>
          <a:lstStyle/>
          <a:p>
            <a:fld id="{EC921362-19DD-354D-9C2C-95A086B9EE19}" type="datetime1">
              <a:rPr lang="en-IN" smtClean="0"/>
              <a:t>13/06/21</a:t>
            </a:fld>
            <a:endParaRPr lang="en-US" dirty="0"/>
          </a:p>
        </p:txBody>
      </p:sp>
      <p:sp>
        <p:nvSpPr>
          <p:cNvPr id="8" name="Footer Placeholder 7">
            <a:extLst>
              <a:ext uri="{FF2B5EF4-FFF2-40B4-BE49-F238E27FC236}">
                <a16:creationId xmlns:a16="http://schemas.microsoft.com/office/drawing/2014/main" id="{13BE6C26-6EE9-E547-9D2F-6B05926F65B1}"/>
              </a:ext>
            </a:extLst>
          </p:cNvPr>
          <p:cNvSpPr>
            <a:spLocks noGrp="1"/>
          </p:cNvSpPr>
          <p:nvPr>
            <p:ph type="ftr" sz="quarter" idx="11"/>
          </p:nvPr>
        </p:nvSpPr>
        <p:spPr/>
        <p:txBody>
          <a:bodyPr/>
          <a:lstStyle/>
          <a:p>
            <a:r>
              <a:rPr lang="en-US" dirty="0"/>
              <a:t>kamala's way book summary shiv</a:t>
            </a:r>
          </a:p>
        </p:txBody>
      </p:sp>
      <p:sp>
        <p:nvSpPr>
          <p:cNvPr id="9" name="Slide Number Placeholder 8">
            <a:extLst>
              <a:ext uri="{FF2B5EF4-FFF2-40B4-BE49-F238E27FC236}">
                <a16:creationId xmlns:a16="http://schemas.microsoft.com/office/drawing/2014/main" id="{B4572CB4-68F4-4D4D-A1ED-43B9CCF9D438}"/>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256361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BB91D-1BFA-0245-82BB-AF80BAEF26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79BCA6-948B-0043-BAFD-368A43336B46}"/>
              </a:ext>
            </a:extLst>
          </p:cNvPr>
          <p:cNvSpPr>
            <a:spLocks noGrp="1"/>
          </p:cNvSpPr>
          <p:nvPr>
            <p:ph type="dt" sz="half" idx="10"/>
          </p:nvPr>
        </p:nvSpPr>
        <p:spPr/>
        <p:txBody>
          <a:bodyPr/>
          <a:lstStyle/>
          <a:p>
            <a:fld id="{69FFDCE3-913A-0845-998E-1CCA98B79691}" type="datetime1">
              <a:rPr lang="en-IN" smtClean="0"/>
              <a:t>13/06/21</a:t>
            </a:fld>
            <a:endParaRPr lang="en-US" dirty="0"/>
          </a:p>
        </p:txBody>
      </p:sp>
      <p:sp>
        <p:nvSpPr>
          <p:cNvPr id="4" name="Footer Placeholder 3">
            <a:extLst>
              <a:ext uri="{FF2B5EF4-FFF2-40B4-BE49-F238E27FC236}">
                <a16:creationId xmlns:a16="http://schemas.microsoft.com/office/drawing/2014/main" id="{E742C4AB-FFB1-4848-82BF-C0156DBAF132}"/>
              </a:ext>
            </a:extLst>
          </p:cNvPr>
          <p:cNvSpPr>
            <a:spLocks noGrp="1"/>
          </p:cNvSpPr>
          <p:nvPr>
            <p:ph type="ftr" sz="quarter" idx="11"/>
          </p:nvPr>
        </p:nvSpPr>
        <p:spPr/>
        <p:txBody>
          <a:bodyPr/>
          <a:lstStyle/>
          <a:p>
            <a:r>
              <a:rPr lang="en-US" dirty="0"/>
              <a:t>kamala's way book summary shiv</a:t>
            </a:r>
          </a:p>
        </p:txBody>
      </p:sp>
      <p:sp>
        <p:nvSpPr>
          <p:cNvPr id="5" name="Slide Number Placeholder 4">
            <a:extLst>
              <a:ext uri="{FF2B5EF4-FFF2-40B4-BE49-F238E27FC236}">
                <a16:creationId xmlns:a16="http://schemas.microsoft.com/office/drawing/2014/main" id="{52BECD41-2B15-D14C-9452-2DC0C737A8E8}"/>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223472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C7D680-78C7-A040-AE28-8698EC5196BA}"/>
              </a:ext>
            </a:extLst>
          </p:cNvPr>
          <p:cNvSpPr>
            <a:spLocks noGrp="1"/>
          </p:cNvSpPr>
          <p:nvPr>
            <p:ph type="dt" sz="half" idx="10"/>
          </p:nvPr>
        </p:nvSpPr>
        <p:spPr/>
        <p:txBody>
          <a:bodyPr/>
          <a:lstStyle/>
          <a:p>
            <a:fld id="{D25F33F0-1DF6-5D44-BFB1-9BA1E8302D22}" type="datetime1">
              <a:rPr lang="en-IN" smtClean="0"/>
              <a:t>13/06/21</a:t>
            </a:fld>
            <a:endParaRPr lang="en-US" dirty="0"/>
          </a:p>
        </p:txBody>
      </p:sp>
      <p:sp>
        <p:nvSpPr>
          <p:cNvPr id="3" name="Footer Placeholder 2">
            <a:extLst>
              <a:ext uri="{FF2B5EF4-FFF2-40B4-BE49-F238E27FC236}">
                <a16:creationId xmlns:a16="http://schemas.microsoft.com/office/drawing/2014/main" id="{D3905B04-6295-C145-8C28-4B524FB8DE9F}"/>
              </a:ext>
            </a:extLst>
          </p:cNvPr>
          <p:cNvSpPr>
            <a:spLocks noGrp="1"/>
          </p:cNvSpPr>
          <p:nvPr>
            <p:ph type="ftr" sz="quarter" idx="11"/>
          </p:nvPr>
        </p:nvSpPr>
        <p:spPr/>
        <p:txBody>
          <a:bodyPr/>
          <a:lstStyle/>
          <a:p>
            <a:r>
              <a:rPr lang="en-US" dirty="0"/>
              <a:t>kamala's way book summary shiv</a:t>
            </a:r>
          </a:p>
        </p:txBody>
      </p:sp>
      <p:sp>
        <p:nvSpPr>
          <p:cNvPr id="4" name="Slide Number Placeholder 3">
            <a:extLst>
              <a:ext uri="{FF2B5EF4-FFF2-40B4-BE49-F238E27FC236}">
                <a16:creationId xmlns:a16="http://schemas.microsoft.com/office/drawing/2014/main" id="{EAE02406-C215-AD48-897B-4C6B05D15610}"/>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247181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878C4-EB73-914D-B536-E2B9307FC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C582C3-4915-514F-858A-90D86919F1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5CD7ED-9F65-D441-A4CA-93D5F9A2C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C44A5C-741A-E940-8699-FE9907023049}"/>
              </a:ext>
            </a:extLst>
          </p:cNvPr>
          <p:cNvSpPr>
            <a:spLocks noGrp="1"/>
          </p:cNvSpPr>
          <p:nvPr>
            <p:ph type="dt" sz="half" idx="10"/>
          </p:nvPr>
        </p:nvSpPr>
        <p:spPr/>
        <p:txBody>
          <a:bodyPr/>
          <a:lstStyle/>
          <a:p>
            <a:fld id="{BF825B5F-1D04-454F-B6EE-D4DE4C8167EE}" type="datetime1">
              <a:rPr lang="en-IN" smtClean="0"/>
              <a:t>13/06/21</a:t>
            </a:fld>
            <a:endParaRPr lang="en-US" dirty="0"/>
          </a:p>
        </p:txBody>
      </p:sp>
      <p:sp>
        <p:nvSpPr>
          <p:cNvPr id="6" name="Footer Placeholder 5">
            <a:extLst>
              <a:ext uri="{FF2B5EF4-FFF2-40B4-BE49-F238E27FC236}">
                <a16:creationId xmlns:a16="http://schemas.microsoft.com/office/drawing/2014/main" id="{65E0C572-0644-EB41-8C4C-CBD5CEC25C25}"/>
              </a:ext>
            </a:extLst>
          </p:cNvPr>
          <p:cNvSpPr>
            <a:spLocks noGrp="1"/>
          </p:cNvSpPr>
          <p:nvPr>
            <p:ph type="ftr" sz="quarter" idx="11"/>
          </p:nvPr>
        </p:nvSpPr>
        <p:spPr/>
        <p:txBody>
          <a:bodyPr/>
          <a:lstStyle/>
          <a:p>
            <a:r>
              <a:rPr lang="en-US" dirty="0"/>
              <a:t>kamala's way book summary shiv</a:t>
            </a:r>
          </a:p>
        </p:txBody>
      </p:sp>
      <p:sp>
        <p:nvSpPr>
          <p:cNvPr id="7" name="Slide Number Placeholder 6">
            <a:extLst>
              <a:ext uri="{FF2B5EF4-FFF2-40B4-BE49-F238E27FC236}">
                <a16:creationId xmlns:a16="http://schemas.microsoft.com/office/drawing/2014/main" id="{22B5D74B-A9EA-944D-BFA9-660B291C1011}"/>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95101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D6B1-8B57-6341-8ACF-8F22791B1D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0EB4F2-3FDB-204D-B216-603E64AC4C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C7540D-66E5-5145-BCAD-84CBA2D93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CFD312-5C2C-FD41-91C2-C62BADADBFF1}"/>
              </a:ext>
            </a:extLst>
          </p:cNvPr>
          <p:cNvSpPr>
            <a:spLocks noGrp="1"/>
          </p:cNvSpPr>
          <p:nvPr>
            <p:ph type="dt" sz="half" idx="10"/>
          </p:nvPr>
        </p:nvSpPr>
        <p:spPr/>
        <p:txBody>
          <a:bodyPr/>
          <a:lstStyle/>
          <a:p>
            <a:fld id="{EDE9ACBD-E3BA-A241-B7DE-CC17A04CA2CE}" type="datetime1">
              <a:rPr lang="en-IN" smtClean="0"/>
              <a:t>13/06/21</a:t>
            </a:fld>
            <a:endParaRPr lang="en-US" dirty="0"/>
          </a:p>
        </p:txBody>
      </p:sp>
      <p:sp>
        <p:nvSpPr>
          <p:cNvPr id="6" name="Footer Placeholder 5">
            <a:extLst>
              <a:ext uri="{FF2B5EF4-FFF2-40B4-BE49-F238E27FC236}">
                <a16:creationId xmlns:a16="http://schemas.microsoft.com/office/drawing/2014/main" id="{DEC39647-FE83-AD4B-BF27-A56CA282F9CA}"/>
              </a:ext>
            </a:extLst>
          </p:cNvPr>
          <p:cNvSpPr>
            <a:spLocks noGrp="1"/>
          </p:cNvSpPr>
          <p:nvPr>
            <p:ph type="ftr" sz="quarter" idx="11"/>
          </p:nvPr>
        </p:nvSpPr>
        <p:spPr/>
        <p:txBody>
          <a:bodyPr/>
          <a:lstStyle/>
          <a:p>
            <a:r>
              <a:rPr lang="en-US" dirty="0"/>
              <a:t>kamala's way book summary shiv</a:t>
            </a:r>
          </a:p>
        </p:txBody>
      </p:sp>
      <p:sp>
        <p:nvSpPr>
          <p:cNvPr id="7" name="Slide Number Placeholder 6">
            <a:extLst>
              <a:ext uri="{FF2B5EF4-FFF2-40B4-BE49-F238E27FC236}">
                <a16:creationId xmlns:a16="http://schemas.microsoft.com/office/drawing/2014/main" id="{F593EFC2-47B2-BD46-A756-91DC8FFBCD58}"/>
              </a:ext>
            </a:extLst>
          </p:cNvPr>
          <p:cNvSpPr>
            <a:spLocks noGrp="1"/>
          </p:cNvSpPr>
          <p:nvPr>
            <p:ph type="sldNum" sz="quarter" idx="12"/>
          </p:nvPr>
        </p:nvSpPr>
        <p:spPr/>
        <p:txBody>
          <a:bodyPr/>
          <a:lstStyle/>
          <a:p>
            <a:fld id="{1572CAA6-B027-1948-BFDB-61747B22D3AC}" type="slidenum">
              <a:rPr lang="en-US" smtClean="0"/>
              <a:t>‹#›</a:t>
            </a:fld>
            <a:endParaRPr lang="en-US" dirty="0"/>
          </a:p>
        </p:txBody>
      </p:sp>
    </p:spTree>
    <p:extLst>
      <p:ext uri="{BB962C8B-B14F-4D97-AF65-F5344CB8AC3E}">
        <p14:creationId xmlns:p14="http://schemas.microsoft.com/office/powerpoint/2010/main" val="67058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2CBF11-9D90-6342-80E3-C7DCDB40E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C848F-55ED-6C4E-9E0A-0B9A3CA018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CA5F0-8A9D-C149-9555-7D1E3C608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4E444-9BFE-F14C-934F-930EC04DD563}" type="datetime1">
              <a:rPr lang="en-IN" smtClean="0"/>
              <a:t>13/06/21</a:t>
            </a:fld>
            <a:endParaRPr lang="en-US" dirty="0"/>
          </a:p>
        </p:txBody>
      </p:sp>
      <p:sp>
        <p:nvSpPr>
          <p:cNvPr id="5" name="Footer Placeholder 4">
            <a:extLst>
              <a:ext uri="{FF2B5EF4-FFF2-40B4-BE49-F238E27FC236}">
                <a16:creationId xmlns:a16="http://schemas.microsoft.com/office/drawing/2014/main" id="{E61AEFB0-4011-734D-B1DC-FA490D984B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kamala's way book summary shiv</a:t>
            </a:r>
          </a:p>
        </p:txBody>
      </p:sp>
      <p:sp>
        <p:nvSpPr>
          <p:cNvPr id="6" name="Slide Number Placeholder 5">
            <a:extLst>
              <a:ext uri="{FF2B5EF4-FFF2-40B4-BE49-F238E27FC236}">
                <a16:creationId xmlns:a16="http://schemas.microsoft.com/office/drawing/2014/main" id="{3F326509-EE27-5449-B9A5-506D1B021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2CAA6-B027-1948-BFDB-61747B22D3AC}" type="slidenum">
              <a:rPr lang="en-US" smtClean="0"/>
              <a:t>‹#›</a:t>
            </a:fld>
            <a:endParaRPr lang="en-US" dirty="0"/>
          </a:p>
        </p:txBody>
      </p:sp>
    </p:spTree>
    <p:extLst>
      <p:ext uri="{BB962C8B-B14F-4D97-AF65-F5344CB8AC3E}">
        <p14:creationId xmlns:p14="http://schemas.microsoft.com/office/powerpoint/2010/main" val="345513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BAB08-A7DD-E148-84F7-1D313F4EFB80}"/>
              </a:ext>
            </a:extLst>
          </p:cNvPr>
          <p:cNvSpPr>
            <a:spLocks noGrp="1"/>
          </p:cNvSpPr>
          <p:nvPr>
            <p:ph type="ctrTitle"/>
          </p:nvPr>
        </p:nvSpPr>
        <p:spPr/>
        <p:txBody>
          <a:bodyPr/>
          <a:lstStyle/>
          <a:p>
            <a:r>
              <a:rPr lang="en-US" dirty="0"/>
              <a:t>Kamala’s way</a:t>
            </a:r>
            <a:br>
              <a:rPr lang="en-US" dirty="0"/>
            </a:br>
            <a:r>
              <a:rPr lang="en-US" i="1" dirty="0"/>
              <a:t>An American Life</a:t>
            </a:r>
          </a:p>
        </p:txBody>
      </p:sp>
      <p:sp>
        <p:nvSpPr>
          <p:cNvPr id="3" name="Subtitle 2">
            <a:extLst>
              <a:ext uri="{FF2B5EF4-FFF2-40B4-BE49-F238E27FC236}">
                <a16:creationId xmlns:a16="http://schemas.microsoft.com/office/drawing/2014/main" id="{BEEDD63F-CD9B-0C4E-8FD1-A5902D6E145C}"/>
              </a:ext>
            </a:extLst>
          </p:cNvPr>
          <p:cNvSpPr>
            <a:spLocks noGrp="1"/>
          </p:cNvSpPr>
          <p:nvPr>
            <p:ph type="subTitle" idx="1"/>
          </p:nvPr>
        </p:nvSpPr>
        <p:spPr/>
        <p:txBody>
          <a:bodyPr/>
          <a:lstStyle/>
          <a:p>
            <a:r>
              <a:rPr lang="en-US" b="1" dirty="0"/>
              <a:t>Dan Morain</a:t>
            </a:r>
          </a:p>
        </p:txBody>
      </p:sp>
      <p:sp>
        <p:nvSpPr>
          <p:cNvPr id="4" name="Footer Placeholder 3">
            <a:extLst>
              <a:ext uri="{FF2B5EF4-FFF2-40B4-BE49-F238E27FC236}">
                <a16:creationId xmlns:a16="http://schemas.microsoft.com/office/drawing/2014/main" id="{CEED00F0-4B7A-9740-8444-3418ACEC3F6F}"/>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01235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In her 2003 campaign for San Francisco DA, kamala had promised people she would never use the death penalty.</a:t>
            </a:r>
          </a:p>
        </p:txBody>
      </p:sp>
      <p:sp>
        <p:nvSpPr>
          <p:cNvPr id="3" name="Footer Placeholder 2">
            <a:extLst>
              <a:ext uri="{FF2B5EF4-FFF2-40B4-BE49-F238E27FC236}">
                <a16:creationId xmlns:a16="http://schemas.microsoft.com/office/drawing/2014/main" id="{806A588E-82E8-8B48-8192-B6298CFF0D0A}"/>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5487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In April 2004, a shooter killed a few cops and there was an emotion charged atmosphere. Kamala refused to give the death penalty despite strong resistance from the police. Police officers would turn their back on her when she walked into court.</a:t>
            </a:r>
          </a:p>
        </p:txBody>
      </p:sp>
      <p:sp>
        <p:nvSpPr>
          <p:cNvPr id="3" name="Footer Placeholder 2">
            <a:extLst>
              <a:ext uri="{FF2B5EF4-FFF2-40B4-BE49-F238E27FC236}">
                <a16:creationId xmlns:a16="http://schemas.microsoft.com/office/drawing/2014/main" id="{0E322DA1-965B-A64D-9BDA-C13B50F195E0}"/>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443731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She sympathized with the family but did not go back on her promise despite strong opposition.</a:t>
            </a:r>
          </a:p>
        </p:txBody>
      </p:sp>
      <p:sp>
        <p:nvSpPr>
          <p:cNvPr id="3" name="Footer Placeholder 2">
            <a:extLst>
              <a:ext uri="{FF2B5EF4-FFF2-40B4-BE49-F238E27FC236}">
                <a16:creationId xmlns:a16="http://schemas.microsoft.com/office/drawing/2014/main" id="{EF98C5A7-8A2D-FB4A-9D19-1744D9E8412D}"/>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818680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As DA she was not tough on crime or soft on crime, she would say she is smart on crime.</a:t>
            </a:r>
          </a:p>
        </p:txBody>
      </p:sp>
      <p:sp>
        <p:nvSpPr>
          <p:cNvPr id="3" name="Footer Placeholder 2">
            <a:extLst>
              <a:ext uri="{FF2B5EF4-FFF2-40B4-BE49-F238E27FC236}">
                <a16:creationId xmlns:a16="http://schemas.microsoft.com/office/drawing/2014/main" id="{EC8A0EA6-4611-034B-941C-310313601024}"/>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171169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Obama and Kamala met in 2004, there were many similarities, both were biracial, both accomplished attorneys, smart, attractive, and both reflective of the new face of the Democratic party or the nation itself.</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60794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In May 2006, Ebony magazine ran  an article on the 100 most influential black Americans, Kamala was No 5 and Obama was  No 67 !!</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764780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Although she was running for Us senator in 2015, Kamala refused to stake stands on international issues like Russia invasion of Ukraine, NATO alliance or the Middle east.</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41850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got $6000 as campaign fund gifting from the trump family and promptly gave it away to an NGO when she was accused of not going after Trump University and their fraud seminars as prosecutor.</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393976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Critics and some friends say that Kamala was overtly cautious in her term as attorney general. There is evidence to support that view.</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28506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was instrumental is passing the act that allowed all women to have equal access to reproductive health services in 2015.</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57211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94CC-A974-FA4C-B90C-256B22C75A79}"/>
              </a:ext>
            </a:extLst>
          </p:cNvPr>
          <p:cNvSpPr>
            <a:spLocks noGrp="1"/>
          </p:cNvSpPr>
          <p:nvPr>
            <p:ph type="title"/>
          </p:nvPr>
        </p:nvSpPr>
        <p:spPr>
          <a:xfrm>
            <a:off x="838200" y="365125"/>
            <a:ext cx="10515600" cy="5980591"/>
          </a:xfrm>
        </p:spPr>
        <p:txBody>
          <a:bodyPr/>
          <a:lstStyle/>
          <a:p>
            <a:r>
              <a:rPr lang="en-US" b="1" dirty="0"/>
              <a:t>Dan Morain worked with the </a:t>
            </a:r>
            <a:r>
              <a:rPr lang="en-US" b="1" i="1" dirty="0"/>
              <a:t>Los Angeles Time</a:t>
            </a:r>
            <a:r>
              <a:rPr lang="en-US" b="1" dirty="0"/>
              <a:t>s for 27 years and later was editor at </a:t>
            </a:r>
            <a:r>
              <a:rPr lang="en-US" b="1" i="1" dirty="0"/>
              <a:t>Sacramento bee</a:t>
            </a:r>
            <a:r>
              <a:rPr lang="en-US" b="1" dirty="0"/>
              <a:t>.  He has covered Kamala Harris for many years.</a:t>
            </a:r>
          </a:p>
        </p:txBody>
      </p:sp>
      <p:sp>
        <p:nvSpPr>
          <p:cNvPr id="3" name="Footer Placeholder 2">
            <a:extLst>
              <a:ext uri="{FF2B5EF4-FFF2-40B4-BE49-F238E27FC236}">
                <a16:creationId xmlns:a16="http://schemas.microsoft.com/office/drawing/2014/main" id="{7FAC1639-D599-0B4D-94DB-743D2AF6C754}"/>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822813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According to Kamala, human trafficking is a modern form of slavery.</a:t>
            </a:r>
            <a:br>
              <a:rPr lang="en-US" b="1" dirty="0"/>
            </a:br>
            <a:r>
              <a:rPr lang="en-US" b="1" dirty="0"/>
              <a:t>The business of sex trafficking has moved online in a digital world. She went after backpage.com</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61355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Kamala’s decision to go after backpage was not without political risk. She was going after backpage, attacking an internet company in the heart of a state that created the internet.</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511611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Federal authorities shut down backpage in 2018, many of the cases against backpage executives are pending in court.</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402884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When Trump got elected, many people gamely offered to work with Trump, but not Kamala, she committed to fight for what’s right.</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025823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When she moved to the US senate, Kamala decided to have a diverse set of advisers plus also interview all the people from the Hillary Clinton  team who could help her now.</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348821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On January 17,2017, kamala took the path as senator, she was the second woman black person  to do so and the first of Indian origin.</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749547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showed up for all senate meetings well prepared. She would wrote down her comments and questions on the notes or post it notes.</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505705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built a loyal and national twitter following, focusing on Trump’s actions against immigrants, working families and people of color.</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468870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was emerging as one of Trump’s fiercest critics and she became a national media star and global star. She was seen as a symbol of a new generation in Washington.</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589033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Biden invited her to be his vice president. He said that Kamala and his son Beau fought the banks together and his sons word weighed in her favor.</a:t>
            </a:r>
          </a:p>
        </p:txBody>
      </p:sp>
      <p:sp>
        <p:nvSpPr>
          <p:cNvPr id="3" name="Footer Placeholder 2">
            <a:extLst>
              <a:ext uri="{FF2B5EF4-FFF2-40B4-BE49-F238E27FC236}">
                <a16:creationId xmlns:a16="http://schemas.microsoft.com/office/drawing/2014/main" id="{D6EB0D72-5D78-6442-920B-3379E4F6EB0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92690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is a tough, sharp witted, exacting, hard working, multilayered, and multicultural woman.</a:t>
            </a:r>
          </a:p>
        </p:txBody>
      </p:sp>
      <p:sp>
        <p:nvSpPr>
          <p:cNvPr id="3" name="Footer Placeholder 2">
            <a:extLst>
              <a:ext uri="{FF2B5EF4-FFF2-40B4-BE49-F238E27FC236}">
                <a16:creationId xmlns:a16="http://schemas.microsoft.com/office/drawing/2014/main" id="{7C3E3179-4C02-4047-9C33-06B1D0BE5E07}"/>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919230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 misses little and forgets even less, she is a foodie who finds joy in cooking.</a:t>
            </a:r>
          </a:p>
        </p:txBody>
      </p:sp>
      <p:sp>
        <p:nvSpPr>
          <p:cNvPr id="3" name="Footer Placeholder 2">
            <a:extLst>
              <a:ext uri="{FF2B5EF4-FFF2-40B4-BE49-F238E27FC236}">
                <a16:creationId xmlns:a16="http://schemas.microsoft.com/office/drawing/2014/main" id="{A3FA9B2D-B73E-174F-904F-927CD1E30E33}"/>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38367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 quotes her mothers advise to her ” You may be the first to do many things, but make sure you are not the last”</a:t>
            </a:r>
          </a:p>
        </p:txBody>
      </p:sp>
      <p:sp>
        <p:nvSpPr>
          <p:cNvPr id="3" name="Footer Placeholder 2">
            <a:extLst>
              <a:ext uri="{FF2B5EF4-FFF2-40B4-BE49-F238E27FC236}">
                <a16:creationId xmlns:a16="http://schemas.microsoft.com/office/drawing/2014/main" id="{1F9101F0-30AF-A948-9AC8-9B258895ED44}"/>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106023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 We would dance on Friday nights and protest on Saturday mornings” Kamala said of her time at Howard University.</a:t>
            </a:r>
          </a:p>
        </p:txBody>
      </p:sp>
      <p:sp>
        <p:nvSpPr>
          <p:cNvPr id="3" name="Footer Placeholder 2">
            <a:extLst>
              <a:ext uri="{FF2B5EF4-FFF2-40B4-BE49-F238E27FC236}">
                <a16:creationId xmlns:a16="http://schemas.microsoft.com/office/drawing/2014/main" id="{5C40E8BD-F3DB-2E45-87BB-92E84A0F4A7A}"/>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18510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Kamala’s life took a turn in 1994, she got involved with California state assembly speaker willie brown who was 30 years her senior. The relationship was imbalanced. Over the course of the relationship Brown gave kamala a BMW, she travelled with him to Paris, she attended the academy awards with him.</a:t>
            </a:r>
          </a:p>
        </p:txBody>
      </p:sp>
      <p:sp>
        <p:nvSpPr>
          <p:cNvPr id="3" name="Footer Placeholder 2">
            <a:extLst>
              <a:ext uri="{FF2B5EF4-FFF2-40B4-BE49-F238E27FC236}">
                <a16:creationId xmlns:a16="http://schemas.microsoft.com/office/drawing/2014/main" id="{D66B4842-1E78-D743-9BA7-1C68968F0304}"/>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35484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The relationship ended in 1995, as Brown was married and would never divorce his wife Blanche. Brown had helped open doors for kamala early in her career. She moved on got married in 2014.</a:t>
            </a:r>
          </a:p>
        </p:txBody>
      </p:sp>
      <p:sp>
        <p:nvSpPr>
          <p:cNvPr id="3" name="Footer Placeholder 2">
            <a:extLst>
              <a:ext uri="{FF2B5EF4-FFF2-40B4-BE49-F238E27FC236}">
                <a16:creationId xmlns:a16="http://schemas.microsoft.com/office/drawing/2014/main" id="{82A2FD7B-F2AD-ED4F-AF7B-2C2C286C263F}"/>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2317320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FBC2-46E0-514E-82D7-6F60BA76A41C}"/>
              </a:ext>
            </a:extLst>
          </p:cNvPr>
          <p:cNvSpPr>
            <a:spLocks noGrp="1"/>
          </p:cNvSpPr>
          <p:nvPr>
            <p:ph type="title"/>
          </p:nvPr>
        </p:nvSpPr>
        <p:spPr>
          <a:xfrm>
            <a:off x="838200" y="365125"/>
            <a:ext cx="10515600" cy="5947540"/>
          </a:xfrm>
        </p:spPr>
        <p:txBody>
          <a:bodyPr/>
          <a:lstStyle/>
          <a:p>
            <a:r>
              <a:rPr lang="en-US" b="1" dirty="0"/>
              <a:t>“There is a double standard you need to be aware of” kamala told women when running for DA,” being a woman that some would consider attractive carries its own baggage. People assume you’re not substantial. That’s why its important to talk to as many people as possible and keep conveying what you stand for”</a:t>
            </a:r>
          </a:p>
        </p:txBody>
      </p:sp>
      <p:sp>
        <p:nvSpPr>
          <p:cNvPr id="3" name="Footer Placeholder 2">
            <a:extLst>
              <a:ext uri="{FF2B5EF4-FFF2-40B4-BE49-F238E27FC236}">
                <a16:creationId xmlns:a16="http://schemas.microsoft.com/office/drawing/2014/main" id="{AD1A80A8-382E-6243-B706-44922485E596}"/>
              </a:ext>
            </a:extLst>
          </p:cNvPr>
          <p:cNvSpPr>
            <a:spLocks noGrp="1"/>
          </p:cNvSpPr>
          <p:nvPr>
            <p:ph type="ftr" sz="quarter" idx="11"/>
          </p:nvPr>
        </p:nvSpPr>
        <p:spPr/>
        <p:txBody>
          <a:bodyPr/>
          <a:lstStyle/>
          <a:p>
            <a:r>
              <a:rPr lang="en-US" dirty="0"/>
              <a:t>kamala's way book summary shiv</a:t>
            </a:r>
          </a:p>
        </p:txBody>
      </p:sp>
    </p:spTree>
    <p:extLst>
      <p:ext uri="{BB962C8B-B14F-4D97-AF65-F5344CB8AC3E}">
        <p14:creationId xmlns:p14="http://schemas.microsoft.com/office/powerpoint/2010/main" val="3710025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996</Words>
  <Application>Microsoft Macintosh PowerPoint</Application>
  <PresentationFormat>Widescreen</PresentationFormat>
  <Paragraphs>59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Kamala’s way An American Life</vt:lpstr>
      <vt:lpstr>Dan Morain worked with the Los Angeles Times for 27 years and later was editor at Sacramento bee.  He has covered Kamala Harris for many years.</vt:lpstr>
      <vt:lpstr>Kamala is a tough, sharp witted, exacting, hard working, multilayered, and multicultural woman.</vt:lpstr>
      <vt:lpstr>Kamala misses little and forgets even less, she is a foodie who finds joy in cooking.</vt:lpstr>
      <vt:lpstr>Kamal quotes her mothers advise to her ” You may be the first to do many things, but make sure you are not the last”</vt:lpstr>
      <vt:lpstr>’ We would dance on Friday nights and protest on Saturday mornings” Kamala said of her time at Howard University.</vt:lpstr>
      <vt:lpstr>Kamala’s life took a turn in 1994, she got involved with California state assembly speaker willie brown who was 30 years her senior. The relationship was imbalanced. Over the course of the relationship Brown gave kamala a BMW, she travelled with him to Paris, she attended the academy awards with him.</vt:lpstr>
      <vt:lpstr>The relationship ended in 1995, as Brown was married and would never divorce his wife Blanche. Brown had helped open doors for kamala early in her career. She moved on got married in 2014.</vt:lpstr>
      <vt:lpstr>“There is a double standard you need to be aware of” kamala told women when running for DA,” being a woman that some would consider attractive carries its own baggage. People assume you’re not substantial. That’s why its important to talk to as many people as possible and keep conveying what you stand for”</vt:lpstr>
      <vt:lpstr>In her 2003 campaign for San Francisco DA, kamala had promised people she would never use the death penalty.</vt:lpstr>
      <vt:lpstr>In April 2004, a shooter killed a few cops and there was an emotion charged atmosphere. Kamala refused to give the death penalty despite strong resistance from the police. Police officers would turn their back on her when she walked into court.</vt:lpstr>
      <vt:lpstr>She sympathized with the family but did not go back on her promise despite strong opposition.</vt:lpstr>
      <vt:lpstr>As DA she was not tough on crime or soft on crime, she would say she is smart on crime.</vt:lpstr>
      <vt:lpstr>Obama and Kamala met in 2004, there were many similarities, both were biracial, both accomplished attorneys, smart, attractive, and both reflective of the new face of the Democratic party or the nation itself.</vt:lpstr>
      <vt:lpstr>In May 2006, Ebony magazine ran  an article on the 100 most influential black Americans, Kamala was No 5 and Obama was  No 67 !!</vt:lpstr>
      <vt:lpstr>Although she was running for Us senator in 2015, Kamala refused to stake stands on international issues like Russia invasion of Ukraine, NATO alliance or the Middle east.</vt:lpstr>
      <vt:lpstr>Kamala got $6000 as campaign fund gifting from the trump family and promptly gave it away to an NGO when she was accused of not going after Trump University and their fraud seminars as prosecutor.</vt:lpstr>
      <vt:lpstr>Critics and some friends say that Kamala was overtly cautious in her term as attorney general. There is evidence to support that view.</vt:lpstr>
      <vt:lpstr>Kamala was instrumental is passing the act that allowed all women to have equal access to reproductive health services in 2015.</vt:lpstr>
      <vt:lpstr>According to Kamala, human trafficking is a modern form of slavery. The business of sex trafficking has moved online in a digital world. She went after backpage.com</vt:lpstr>
      <vt:lpstr>Kamala’s decision to go after backpage was not without political risk. She was going after backpage, attacking an internet company in the heart of a state that created the internet.</vt:lpstr>
      <vt:lpstr>Federal authorities shut down backpage in 2018, many of the cases against backpage executives are pending in court.</vt:lpstr>
      <vt:lpstr>When Trump got elected, many people gamely offered to work with Trump, but not Kamala, she committed to fight for what’s right.</vt:lpstr>
      <vt:lpstr>When she moved to the US senate, Kamala decided to have a diverse set of advisers plus also interview all the people from the Hillary Clinton  team who could help her now.</vt:lpstr>
      <vt:lpstr>On January 17,2017, kamala took the path as senator, she was the second woman black person  to do so and the first of Indian origin.</vt:lpstr>
      <vt:lpstr>Kamala showed up for all senate meetings well prepared. She would wrote down her comments and questions on the notes or post it notes.</vt:lpstr>
      <vt:lpstr>Kamala built a loyal and national twitter following, focusing on Trump’s actions against immigrants, working families and people of color.</vt:lpstr>
      <vt:lpstr>Kamala was emerging as one of Trump’s fiercest critics and she became a national media star and global star. She was seen as a symbol of a new generation in Washington.</vt:lpstr>
      <vt:lpstr>Biden invited her to be his vice president. He said that Kamala and his son Beau fought the banks together and his sons word weighed in her favor.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Kamala’s way An American Life</dc:title>
  <dc:creator>Shiv Shivakumar</dc:creator>
  <cp:lastModifiedBy>Shiv Shivakumar</cp:lastModifiedBy>
  <cp:revision>14</cp:revision>
  <dcterms:created xsi:type="dcterms:W3CDTF">2021-06-13T05:04:24Z</dcterms:created>
  <dcterms:modified xsi:type="dcterms:W3CDTF">2021-06-13T11:27:20Z</dcterms:modified>
</cp:coreProperties>
</file>